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4"/>
  </p:notesMasterIdLst>
  <p:sldIdLst>
    <p:sldId id="342" r:id="rId2"/>
    <p:sldId id="440" r:id="rId3"/>
    <p:sldId id="424" r:id="rId4"/>
    <p:sldId id="266" r:id="rId5"/>
    <p:sldId id="262" r:id="rId6"/>
    <p:sldId id="272" r:id="rId7"/>
    <p:sldId id="271" r:id="rId8"/>
    <p:sldId id="277" r:id="rId9"/>
    <p:sldId id="280" r:id="rId10"/>
    <p:sldId id="260" r:id="rId11"/>
    <p:sldId id="425" r:id="rId12"/>
    <p:sldId id="426" r:id="rId13"/>
    <p:sldId id="427" r:id="rId14"/>
    <p:sldId id="428" r:id="rId15"/>
    <p:sldId id="429" r:id="rId16"/>
    <p:sldId id="268" r:id="rId17"/>
    <p:sldId id="282" r:id="rId18"/>
    <p:sldId id="284" r:id="rId19"/>
    <p:sldId id="285" r:id="rId20"/>
    <p:sldId id="286" r:id="rId21"/>
    <p:sldId id="287" r:id="rId22"/>
    <p:sldId id="290" r:id="rId23"/>
    <p:sldId id="288" r:id="rId24"/>
    <p:sldId id="289" r:id="rId25"/>
    <p:sldId id="317" r:id="rId26"/>
    <p:sldId id="318" r:id="rId27"/>
    <p:sldId id="319" r:id="rId28"/>
    <p:sldId id="265" r:id="rId29"/>
    <p:sldId id="294" r:id="rId30"/>
    <p:sldId id="430" r:id="rId31"/>
    <p:sldId id="295" r:id="rId32"/>
    <p:sldId id="298" r:id="rId33"/>
    <p:sldId id="300" r:id="rId34"/>
    <p:sldId id="307" r:id="rId35"/>
    <p:sldId id="306" r:id="rId36"/>
    <p:sldId id="304" r:id="rId37"/>
    <p:sldId id="315" r:id="rId38"/>
    <p:sldId id="308" r:id="rId39"/>
    <p:sldId id="309" r:id="rId40"/>
    <p:sldId id="312" r:id="rId41"/>
    <p:sldId id="432" r:id="rId42"/>
    <p:sldId id="437" r:id="rId43"/>
    <p:sldId id="438" r:id="rId44"/>
    <p:sldId id="433" r:id="rId45"/>
    <p:sldId id="434" r:id="rId46"/>
    <p:sldId id="435" r:id="rId47"/>
    <p:sldId id="436" r:id="rId48"/>
    <p:sldId id="311" r:id="rId49"/>
    <p:sldId id="320" r:id="rId50"/>
    <p:sldId id="316" r:id="rId51"/>
    <p:sldId id="313" r:id="rId52"/>
    <p:sldId id="259" r:id="rId53"/>
  </p:sldIdLst>
  <p:sldSz cx="12192000" cy="6858000"/>
  <p:notesSz cx="6797675" cy="9929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03" userDrawn="1">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2D55"/>
    <a:srgbClr val="1EB3DD"/>
    <a:srgbClr val="F26B27"/>
    <a:srgbClr val="222222"/>
    <a:srgbClr val="C54A9A"/>
    <a:srgbClr val="FFC652"/>
    <a:srgbClr val="DA2E2D"/>
    <a:srgbClr val="1C9F4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582"/>
    <p:restoredTop sz="94729"/>
  </p:normalViewPr>
  <p:slideViewPr>
    <p:cSldViewPr snapToGrid="0" snapToObjects="1">
      <p:cViewPr varScale="1">
        <p:scale>
          <a:sx n="110" d="100"/>
          <a:sy n="110" d="100"/>
        </p:scale>
        <p:origin x="288" y="102"/>
      </p:cViewPr>
      <p:guideLst>
        <p:guide orient="horz" pos="1003"/>
        <p:guide pos="384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215"/>
          </a:xfrm>
          <a:prstGeom prst="rect">
            <a:avLst/>
          </a:prstGeom>
        </p:spPr>
        <p:txBody>
          <a:bodyPr vert="horz" lIns="91440" tIns="45720" rIns="91440" bIns="45720" rtlCol="0"/>
          <a:lstStyle>
            <a:lvl1pPr algn="r">
              <a:defRPr sz="1200"/>
            </a:lvl1pPr>
          </a:lstStyle>
          <a:p>
            <a:fld id="{01C2BBE5-951B-7448-9280-3E5E86F1213F}" type="datetimeFigureOut">
              <a:rPr lang="en-US" smtClean="0"/>
              <a:t>6/1/2021</a:t>
            </a:fld>
            <a:endParaRPr lang="en-US"/>
          </a:p>
        </p:txBody>
      </p:sp>
      <p:sp>
        <p:nvSpPr>
          <p:cNvPr id="4" name="Slide Image Placeholder 3"/>
          <p:cNvSpPr>
            <a:spLocks noGrp="1" noRot="1" noChangeAspect="1"/>
          </p:cNvSpPr>
          <p:nvPr>
            <p:ph type="sldImg" idx="2"/>
          </p:nvPr>
        </p:nvSpPr>
        <p:spPr>
          <a:xfrm>
            <a:off x="420688" y="1241425"/>
            <a:ext cx="5956300" cy="33512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8722"/>
            <a:ext cx="5438140" cy="3909864"/>
          </a:xfrm>
          <a:prstGeom prst="rect">
            <a:avLst/>
          </a:prstGeom>
        </p:spPr>
        <p:txBody>
          <a:bodyPr vert="horz" lIns="91440" tIns="45720" rIns="91440" bIns="45720" rtlCol="0"/>
          <a:lstStyle/>
          <a:p>
            <a:pPr lvl="0"/>
            <a:r>
              <a:rPr lang="en-US"/>
              <a:t>Klicken Sie auf , um Master-Textstile zu bearbeiten</a:t>
            </a:r>
          </a:p>
          <a:p>
            <a:pPr lvl="1"/>
            <a:r>
              <a:rPr lang="en-US"/>
              <a:t>Zweite Ebene</a:t>
            </a:r>
          </a:p>
          <a:p>
            <a:pPr lvl="2"/>
            <a:r>
              <a:rPr lang="en-US"/>
              <a:t>Dritte Ebene</a:t>
            </a:r>
          </a:p>
          <a:p>
            <a:pPr lvl="3"/>
            <a:r>
              <a:rPr lang="en-US"/>
              <a:t>Vierte Ebene</a:t>
            </a:r>
          </a:p>
          <a:p>
            <a:pPr lvl="4"/>
            <a:r>
              <a:rPr lang="en-US"/>
              <a:t>Fünfte Ebene</a:t>
            </a:r>
          </a:p>
        </p:txBody>
      </p:sp>
      <p:sp>
        <p:nvSpPr>
          <p:cNvPr id="6" name="Footer Placeholder 5"/>
          <p:cNvSpPr>
            <a:spLocks noGrp="1"/>
          </p:cNvSpPr>
          <p:nvPr>
            <p:ph type="ftr" sz="quarter" idx="4"/>
          </p:nvPr>
        </p:nvSpPr>
        <p:spPr>
          <a:xfrm>
            <a:off x="0" y="9431600"/>
            <a:ext cx="2945659" cy="49821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31600"/>
            <a:ext cx="2945659" cy="498214"/>
          </a:xfrm>
          <a:prstGeom prst="rect">
            <a:avLst/>
          </a:prstGeom>
        </p:spPr>
        <p:txBody>
          <a:bodyPr vert="horz" lIns="91440" tIns="45720" rIns="91440" bIns="45720" rtlCol="0" anchor="b"/>
          <a:lstStyle>
            <a:lvl1pPr algn="r">
              <a:defRPr sz="1200"/>
            </a:lvl1pPr>
          </a:lstStyle>
          <a:p>
            <a:fld id="{9ED4A299-DD6E-4F4E-AAAF-972CE464E941}" type="slidenum">
              <a:rPr lang="en-US" smtClean="0"/>
              <a:t>‹Nr.›</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97848AD-6592-B642-AC77-A3318D8B851F}" type="datetimeFigureOut">
              <a:rPr lang="en-US" smtClean="0"/>
              <a:t>6/1/2021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‹Nr.›</a:t>
            </a:fld>
            <a:endParaRPr lang="en-US"/>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with quote">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rot="16200000">
            <a:off x="5984599" y="4179308"/>
            <a:ext cx="3245241" cy="91670"/>
          </a:xfrm>
          <a:prstGeom prst="roundRect">
            <a:avLst>
              <a:gd name="adj" fmla="val 50000"/>
            </a:avLst>
          </a:prstGeom>
          <a:solidFill>
            <a:srgbClr val="1EB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p:cNvGrpSpPr/>
          <p:nvPr userDrawn="1"/>
        </p:nvGrpSpPr>
        <p:grpSpPr>
          <a:xfrm>
            <a:off x="398130" y="6140482"/>
            <a:ext cx="2258421" cy="481204"/>
            <a:chOff x="6392185" y="5619479"/>
            <a:chExt cx="4956575" cy="1056102"/>
          </a:xfrm>
        </p:grpSpPr>
        <p:pic>
          <p:nvPicPr>
            <p:cNvPr id="14" name="Picture 13"/>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15" name="Picture 14"/>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
        <p:nvSpPr>
          <p:cNvPr id="16" name="Text Placeholder 23"/>
          <p:cNvSpPr>
            <a:spLocks noGrp="1"/>
          </p:cNvSpPr>
          <p:nvPr>
            <p:ph type="body" sz="quarter" idx="13" hasCustomPrompt="1"/>
          </p:nvPr>
        </p:nvSpPr>
        <p:spPr>
          <a:xfrm>
            <a:off x="1675006" y="1074656"/>
            <a:ext cx="53822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5463775" cy="3245241"/>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9" name="Text Placeholder 25"/>
          <p:cNvSpPr>
            <a:spLocks noGrp="1"/>
          </p:cNvSpPr>
          <p:nvPr>
            <p:ph type="body" sz="quarter" idx="15" hasCustomPrompt="1"/>
          </p:nvPr>
        </p:nvSpPr>
        <p:spPr>
          <a:xfrm>
            <a:off x="8063361" y="2602523"/>
            <a:ext cx="3706607" cy="3245241"/>
          </a:xfrm>
        </p:spPr>
        <p:txBody>
          <a:bodyPr anchor="ctr">
            <a:noAutofit/>
          </a:bodyPr>
          <a:lstStyle>
            <a:lvl1pPr marL="0" indent="0" algn="ctr">
              <a:buNone/>
              <a:defRPr sz="2400" i="1"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“Quote”</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 Blu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a:off x="10360322" y="6381084"/>
            <a:ext cx="1423827" cy="101701"/>
          </a:xfrm>
          <a:prstGeom prst="roundRect">
            <a:avLst>
              <a:gd name="adj" fmla="val 50000"/>
            </a:avLst>
          </a:prstGeom>
          <a:solidFill>
            <a:srgbClr val="C54A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p:cNvGrpSpPr/>
          <p:nvPr userDrawn="1"/>
        </p:nvGrpSpPr>
        <p:grpSpPr>
          <a:xfrm>
            <a:off x="398130" y="6140482"/>
            <a:ext cx="2258421" cy="481204"/>
            <a:chOff x="6392185" y="5619479"/>
            <a:chExt cx="4956575" cy="1056102"/>
          </a:xfrm>
        </p:grpSpPr>
        <p:pic>
          <p:nvPicPr>
            <p:cNvPr id="14" name="Picture 13"/>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15" name="Picture 14"/>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
        <p:nvSpPr>
          <p:cNvPr id="16" name="Text Placeholder 23"/>
          <p:cNvSpPr>
            <a:spLocks noGrp="1"/>
          </p:cNvSpPr>
          <p:nvPr>
            <p:ph type="body" sz="quarter" idx="13" hasCustomPrompt="1"/>
          </p:nvPr>
        </p:nvSpPr>
        <p:spPr>
          <a:xfrm>
            <a:off x="1675006" y="1074656"/>
            <a:ext cx="96494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ottom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695066"/>
            <a:ext cx="11125201" cy="2342319"/>
          </a:xfrm>
          <a:prstGeom prst="rect">
            <a:avLst/>
          </a:prstGeom>
          <a:ln>
            <a:noFill/>
          </a:ln>
        </p:spPr>
        <p:txBody>
          <a:bodyPr anchor="t"/>
          <a:lstStyle>
            <a:lvl1pPr marL="0" indent="0" algn="ctr">
              <a:buNone/>
              <a:defRPr sz="1800" i="1" baseline="0">
                <a:solidFill>
                  <a:srgbClr val="142D55"/>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19" name="Text Placeholder 23"/>
          <p:cNvSpPr>
            <a:spLocks noGrp="1"/>
          </p:cNvSpPr>
          <p:nvPr>
            <p:ph type="body" sz="quarter" idx="13" hasCustomPrompt="1"/>
          </p:nvPr>
        </p:nvSpPr>
        <p:spPr>
          <a:xfrm>
            <a:off x="1651560" y="1086752"/>
            <a:ext cx="96494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1663856" y="2332892"/>
            <a:ext cx="9637190" cy="1228628"/>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22" name="Group 21"/>
          <p:cNvGrpSpPr/>
          <p:nvPr userDrawn="1"/>
        </p:nvGrpSpPr>
        <p:grpSpPr>
          <a:xfrm>
            <a:off x="9652626" y="6170931"/>
            <a:ext cx="2258421" cy="481204"/>
            <a:chOff x="6392185" y="5619479"/>
            <a:chExt cx="4956575" cy="1056102"/>
          </a:xfrm>
        </p:grpSpPr>
        <p:pic>
          <p:nvPicPr>
            <p:cNvPr id="23" name="Picture 22"/>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24" name="Picture 23"/>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Tree>
    <p:extLst>
      <p:ext uri="{BB962C8B-B14F-4D97-AF65-F5344CB8AC3E}">
        <p14:creationId xmlns:p14="http://schemas.microsoft.com/office/powerpoint/2010/main" val="11078437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Slide - Purple">
    <p:spTree>
      <p:nvGrpSpPr>
        <p:cNvPr id="1" name=""/>
        <p:cNvGrpSpPr/>
        <p:nvPr/>
      </p:nvGrpSpPr>
      <p:grpSpPr>
        <a:xfrm>
          <a:off x="0" y="0"/>
          <a:ext cx="0" cy="0"/>
          <a:chOff x="0" y="0"/>
          <a:chExt cx="0" cy="0"/>
        </a:xfrm>
      </p:grpSpPr>
      <p:sp>
        <p:nvSpPr>
          <p:cNvPr id="26" name="Rounded Rectangle 5"/>
          <p:cNvSpPr/>
          <p:nvPr userDrawn="1"/>
        </p:nvSpPr>
        <p:spPr>
          <a:xfrm>
            <a:off x="4482075" y="363284"/>
            <a:ext cx="7709925" cy="5680998"/>
          </a:xfrm>
          <a:custGeom>
            <a:avLst/>
            <a:gdLst/>
            <a:ahLst/>
            <a:cxnLst/>
            <a:rect l="l" t="t" r="r" b="b"/>
            <a:pathLst>
              <a:path w="5486400" h="312420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C54A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10771750" y="-3967"/>
            <a:ext cx="1420250" cy="1932666"/>
          </a:xfrm>
          <a:prstGeom prst="rect">
            <a:avLst/>
          </a:prstGeom>
          <a:solidFill>
            <a:srgbClr val="F26B27">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p:cNvGrpSpPr/>
          <p:nvPr userDrawn="1"/>
        </p:nvGrpSpPr>
        <p:grpSpPr>
          <a:xfrm>
            <a:off x="9652626" y="6170931"/>
            <a:ext cx="2258421" cy="481204"/>
            <a:chOff x="6392185" y="5619479"/>
            <a:chExt cx="4956575" cy="1056102"/>
          </a:xfrm>
        </p:grpSpPr>
        <p:pic>
          <p:nvPicPr>
            <p:cNvPr id="21" name="Picture 20"/>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22" name="Picture 21"/>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
        <p:nvSpPr>
          <p:cNvPr id="25" name="Picture Placeholder 24"/>
          <p:cNvSpPr>
            <a:spLocks noGrp="1"/>
          </p:cNvSpPr>
          <p:nvPr>
            <p:ph type="pic" sz="quarter" idx="10"/>
          </p:nvPr>
        </p:nvSpPr>
        <p:spPr>
          <a:xfrm>
            <a:off x="0" y="0"/>
            <a:ext cx="6096000" cy="6858000"/>
          </a:xfrm>
          <a:custGeom>
            <a:avLst/>
            <a:gdLst>
              <a:gd name="connsiteX0" fmla="*/ 0 w 6096000"/>
              <a:gd name="connsiteY0" fmla="*/ 0 h 6858000"/>
              <a:gd name="connsiteX1" fmla="*/ 6096000 w 6096000"/>
              <a:gd name="connsiteY1" fmla="*/ 0 h 6858000"/>
              <a:gd name="connsiteX2" fmla="*/ 6096000 w 6096000"/>
              <a:gd name="connsiteY2" fmla="*/ 467192 h 6858000"/>
              <a:gd name="connsiteX3" fmla="*/ 6024481 w 6096000"/>
              <a:gd name="connsiteY3" fmla="*/ 490987 h 6858000"/>
              <a:gd name="connsiteX4" fmla="*/ 4482076 w 6096000"/>
              <a:gd name="connsiteY4" fmla="*/ 3203783 h 6858000"/>
              <a:gd name="connsiteX5" fmla="*/ 6024481 w 6096000"/>
              <a:gd name="connsiteY5" fmla="*/ 5916579 h 6858000"/>
              <a:gd name="connsiteX6" fmla="*/ 6096000 w 6096000"/>
              <a:gd name="connsiteY6" fmla="*/ 5940375 h 6858000"/>
              <a:gd name="connsiteX7" fmla="*/ 6096000 w 6096000"/>
              <a:gd name="connsiteY7" fmla="*/ 6858000 h 6858000"/>
              <a:gd name="connsiteX8" fmla="*/ 0 w 6096000"/>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0" h="6858000">
                <a:moveTo>
                  <a:pt x="0" y="0"/>
                </a:moveTo>
                <a:lnTo>
                  <a:pt x="6096000" y="0"/>
                </a:lnTo>
                <a:lnTo>
                  <a:pt x="6096000" y="467192"/>
                </a:lnTo>
                <a:lnTo>
                  <a:pt x="6024481" y="490987"/>
                </a:lnTo>
                <a:cubicBezTo>
                  <a:pt x="5130889" y="850627"/>
                  <a:pt x="4482076" y="1929162"/>
                  <a:pt x="4482076" y="3203783"/>
                </a:cubicBezTo>
                <a:cubicBezTo>
                  <a:pt x="4482076" y="4478404"/>
                  <a:pt x="5130889" y="5556939"/>
                  <a:pt x="6024481" y="5916579"/>
                </a:cubicBezTo>
                <a:lnTo>
                  <a:pt x="6096000" y="5940375"/>
                </a:lnTo>
                <a:lnTo>
                  <a:pt x="6096000" y="6858000"/>
                </a:lnTo>
                <a:lnTo>
                  <a:pt x="0" y="6858000"/>
                </a:lnTo>
                <a:close/>
              </a:path>
            </a:pathLst>
          </a:custGeom>
        </p:spPr>
        <p:txBody>
          <a:bodyPr wrap="square">
            <a:noAutofit/>
          </a:bodyPr>
          <a:lstStyle>
            <a:lvl1pPr marL="0" indent="0" algn="ctr">
              <a:lnSpc>
                <a:spcPct val="100000"/>
              </a:lnSpc>
              <a:spcBef>
                <a:spcPts val="0"/>
              </a:spcBef>
              <a:buNone/>
              <a:defRPr i="1">
                <a:solidFill>
                  <a:srgbClr val="142D55"/>
                </a:solidFill>
              </a:defRPr>
            </a:lvl1pPr>
          </a:lstStyle>
          <a:p>
            <a:endParaRPr lang="en-US" dirty="0"/>
          </a:p>
          <a:p>
            <a:endParaRPr lang="en-US" dirty="0"/>
          </a:p>
          <a:p>
            <a:endParaRPr lang="en-US" dirty="0"/>
          </a:p>
          <a:p>
            <a:endParaRPr lang="en-US" dirty="0"/>
          </a:p>
          <a:p>
            <a:endParaRPr lang="en-US" dirty="0"/>
          </a:p>
          <a:p>
            <a:r>
              <a:rPr lang="en-US" dirty="0"/>
              <a:t>Click to </a:t>
            </a:r>
          </a:p>
          <a:p>
            <a:r>
              <a:rPr lang="en-US" dirty="0"/>
              <a:t>add photo </a:t>
            </a:r>
          </a:p>
        </p:txBody>
      </p:sp>
      <p:sp>
        <p:nvSpPr>
          <p:cNvPr id="27" name="Text Placeholder 23"/>
          <p:cNvSpPr>
            <a:spLocks noGrp="1"/>
          </p:cNvSpPr>
          <p:nvPr>
            <p:ph type="body" sz="quarter" idx="13" hasCustomPrompt="1"/>
          </p:nvPr>
        </p:nvSpPr>
        <p:spPr>
          <a:xfrm>
            <a:off x="6201508" y="2731647"/>
            <a:ext cx="4570242" cy="697353"/>
          </a:xfrm>
        </p:spPr>
        <p:txBody>
          <a:bodyPr>
            <a:noAutofit/>
          </a:bodyPr>
          <a:lstStyle>
            <a:lvl1pPr marL="0" indent="0" algn="l">
              <a:buNone/>
              <a:defRPr sz="4800" baseline="0">
                <a:solidFill>
                  <a:schemeClr val="bg1"/>
                </a:solidFill>
                <a:latin typeface="+mn-lt"/>
              </a:defRPr>
            </a:lvl1pPr>
          </a:lstStyle>
          <a:p>
            <a:pPr lvl="0"/>
            <a:r>
              <a:rPr lang="en-US"/>
              <a:t>DIVIDER </a:t>
            </a:r>
            <a:r>
              <a:rPr lang="en-US" dirty="0"/>
              <a:t>SLIDE</a:t>
            </a:r>
          </a:p>
        </p:txBody>
      </p:sp>
    </p:spTree>
    <p:extLst>
      <p:ext uri="{BB962C8B-B14F-4D97-AF65-F5344CB8AC3E}">
        <p14:creationId xmlns:p14="http://schemas.microsoft.com/office/powerpoint/2010/main" val="8467203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26" name="Rounded Rectangle 5"/>
          <p:cNvSpPr/>
          <p:nvPr userDrawn="1"/>
        </p:nvSpPr>
        <p:spPr>
          <a:xfrm>
            <a:off x="4482075" y="363284"/>
            <a:ext cx="7709925" cy="5680998"/>
          </a:xfrm>
          <a:custGeom>
            <a:avLst/>
            <a:gdLst/>
            <a:ahLst/>
            <a:cxnLst/>
            <a:rect l="l" t="t" r="r" b="b"/>
            <a:pathLst>
              <a:path w="5486400" h="312420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1EB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10771750" y="-3967"/>
            <a:ext cx="1420250" cy="1932666"/>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p:cNvGrpSpPr/>
          <p:nvPr userDrawn="1"/>
        </p:nvGrpSpPr>
        <p:grpSpPr>
          <a:xfrm>
            <a:off x="9652626" y="6170931"/>
            <a:ext cx="2258421" cy="481204"/>
            <a:chOff x="6392185" y="5619479"/>
            <a:chExt cx="4956575" cy="1056102"/>
          </a:xfrm>
        </p:grpSpPr>
        <p:pic>
          <p:nvPicPr>
            <p:cNvPr id="21" name="Picture 20"/>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22" name="Picture 21"/>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
        <p:nvSpPr>
          <p:cNvPr id="8" name="Picture Placeholder 7"/>
          <p:cNvSpPr>
            <a:spLocks noGrp="1"/>
          </p:cNvSpPr>
          <p:nvPr>
            <p:ph type="pic" sz="quarter" idx="10"/>
          </p:nvPr>
        </p:nvSpPr>
        <p:spPr>
          <a:xfrm>
            <a:off x="0" y="0"/>
            <a:ext cx="6096000" cy="6858000"/>
          </a:xfrm>
          <a:custGeom>
            <a:avLst/>
            <a:gdLst>
              <a:gd name="connsiteX0" fmla="*/ 0 w 6096000"/>
              <a:gd name="connsiteY0" fmla="*/ 0 h 6858000"/>
              <a:gd name="connsiteX1" fmla="*/ 6096000 w 6096000"/>
              <a:gd name="connsiteY1" fmla="*/ 0 h 6858000"/>
              <a:gd name="connsiteX2" fmla="*/ 6096000 w 6096000"/>
              <a:gd name="connsiteY2" fmla="*/ 467192 h 6858000"/>
              <a:gd name="connsiteX3" fmla="*/ 6024481 w 6096000"/>
              <a:gd name="connsiteY3" fmla="*/ 490987 h 6858000"/>
              <a:gd name="connsiteX4" fmla="*/ 4482076 w 6096000"/>
              <a:gd name="connsiteY4" fmla="*/ 3203783 h 6858000"/>
              <a:gd name="connsiteX5" fmla="*/ 6024481 w 6096000"/>
              <a:gd name="connsiteY5" fmla="*/ 5916579 h 6858000"/>
              <a:gd name="connsiteX6" fmla="*/ 6096000 w 6096000"/>
              <a:gd name="connsiteY6" fmla="*/ 5940375 h 6858000"/>
              <a:gd name="connsiteX7" fmla="*/ 6096000 w 6096000"/>
              <a:gd name="connsiteY7" fmla="*/ 6858000 h 6858000"/>
              <a:gd name="connsiteX8" fmla="*/ 0 w 6096000"/>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0" h="6858000">
                <a:moveTo>
                  <a:pt x="0" y="0"/>
                </a:moveTo>
                <a:lnTo>
                  <a:pt x="6096000" y="0"/>
                </a:lnTo>
                <a:lnTo>
                  <a:pt x="6096000" y="467192"/>
                </a:lnTo>
                <a:lnTo>
                  <a:pt x="6024481" y="490987"/>
                </a:lnTo>
                <a:cubicBezTo>
                  <a:pt x="5130889" y="850627"/>
                  <a:pt x="4482076" y="1929162"/>
                  <a:pt x="4482076" y="3203783"/>
                </a:cubicBezTo>
                <a:cubicBezTo>
                  <a:pt x="4482076" y="4478404"/>
                  <a:pt x="5130889" y="5556939"/>
                  <a:pt x="6024481" y="5916579"/>
                </a:cubicBezTo>
                <a:lnTo>
                  <a:pt x="6096000" y="5940375"/>
                </a:lnTo>
                <a:lnTo>
                  <a:pt x="6096000" y="6858000"/>
                </a:lnTo>
                <a:lnTo>
                  <a:pt x="0" y="6858000"/>
                </a:lnTo>
                <a:close/>
              </a:path>
            </a:pathLst>
          </a:custGeom>
        </p:spPr>
        <p:txBody>
          <a:bodyPr wrap="square">
            <a:noAutofit/>
          </a:bodyPr>
          <a:lstStyle>
            <a:lvl1pPr marL="0" indent="0" algn="ctr">
              <a:lnSpc>
                <a:spcPct val="100000"/>
              </a:lnSpc>
              <a:spcBef>
                <a:spcPts val="0"/>
              </a:spcBef>
              <a:buNone/>
              <a:defRPr i="1">
                <a:solidFill>
                  <a:srgbClr val="142D55"/>
                </a:solidFill>
              </a:defRPr>
            </a:lvl1pPr>
          </a:lstStyle>
          <a:p>
            <a:endParaRPr lang="en-US" dirty="0"/>
          </a:p>
          <a:p>
            <a:endParaRPr lang="en-US" dirty="0"/>
          </a:p>
          <a:p>
            <a:endParaRPr lang="en-US" dirty="0"/>
          </a:p>
          <a:p>
            <a:endParaRPr lang="en-US"/>
          </a:p>
          <a:p>
            <a:endParaRPr lang="en-US" dirty="0"/>
          </a:p>
          <a:p>
            <a:r>
              <a:rPr lang="en-US" dirty="0"/>
              <a:t>Click to </a:t>
            </a:r>
          </a:p>
          <a:p>
            <a:r>
              <a:rPr lang="en-US" dirty="0"/>
              <a:t>add photo </a:t>
            </a:r>
          </a:p>
        </p:txBody>
      </p:sp>
      <p:sp>
        <p:nvSpPr>
          <p:cNvPr id="10" name="Text Placeholder 23"/>
          <p:cNvSpPr>
            <a:spLocks noGrp="1"/>
          </p:cNvSpPr>
          <p:nvPr>
            <p:ph type="body" sz="quarter" idx="13" hasCustomPrompt="1"/>
          </p:nvPr>
        </p:nvSpPr>
        <p:spPr>
          <a:xfrm>
            <a:off x="6201508" y="2731647"/>
            <a:ext cx="4570242" cy="697353"/>
          </a:xfrm>
        </p:spPr>
        <p:txBody>
          <a:bodyPr>
            <a:noAutofit/>
          </a:bodyPr>
          <a:lstStyle>
            <a:lvl1pPr marL="0" indent="0" algn="l">
              <a:buNone/>
              <a:defRPr sz="4800" baseline="0">
                <a:solidFill>
                  <a:schemeClr val="bg1"/>
                </a:solidFill>
                <a:latin typeface="+mn-lt"/>
              </a:defRPr>
            </a:lvl1pPr>
          </a:lstStyle>
          <a:p>
            <a:pPr lvl="0"/>
            <a:r>
              <a:rPr lang="en-US"/>
              <a:t>DIVIDER </a:t>
            </a:r>
            <a:r>
              <a:rPr lang="en-US" dirty="0"/>
              <a:t>SLIDE</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Slide - Orange">
    <p:spTree>
      <p:nvGrpSpPr>
        <p:cNvPr id="1" name=""/>
        <p:cNvGrpSpPr/>
        <p:nvPr/>
      </p:nvGrpSpPr>
      <p:grpSpPr>
        <a:xfrm>
          <a:off x="0" y="0"/>
          <a:ext cx="0" cy="0"/>
          <a:chOff x="0" y="0"/>
          <a:chExt cx="0" cy="0"/>
        </a:xfrm>
      </p:grpSpPr>
      <p:sp>
        <p:nvSpPr>
          <p:cNvPr id="26" name="Rounded Rectangle 5"/>
          <p:cNvSpPr/>
          <p:nvPr userDrawn="1"/>
        </p:nvSpPr>
        <p:spPr>
          <a:xfrm>
            <a:off x="4482075" y="363284"/>
            <a:ext cx="7709925" cy="5680998"/>
          </a:xfrm>
          <a:custGeom>
            <a:avLst/>
            <a:gdLst/>
            <a:ahLst/>
            <a:cxnLst/>
            <a:rect l="l" t="t" r="r" b="b"/>
            <a:pathLst>
              <a:path w="5486400" h="312420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F26B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10771750" y="-3967"/>
            <a:ext cx="1420250" cy="193266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p:cNvGrpSpPr/>
          <p:nvPr userDrawn="1"/>
        </p:nvGrpSpPr>
        <p:grpSpPr>
          <a:xfrm>
            <a:off x="9652626" y="6170931"/>
            <a:ext cx="2258421" cy="481204"/>
            <a:chOff x="6392185" y="5619479"/>
            <a:chExt cx="4956575" cy="1056102"/>
          </a:xfrm>
        </p:grpSpPr>
        <p:pic>
          <p:nvPicPr>
            <p:cNvPr id="21" name="Picture 20"/>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22" name="Picture 21"/>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
        <p:nvSpPr>
          <p:cNvPr id="8" name="Picture Placeholder 7"/>
          <p:cNvSpPr>
            <a:spLocks noGrp="1"/>
          </p:cNvSpPr>
          <p:nvPr>
            <p:ph type="pic" sz="quarter" idx="10"/>
          </p:nvPr>
        </p:nvSpPr>
        <p:spPr>
          <a:xfrm>
            <a:off x="0" y="0"/>
            <a:ext cx="6096000" cy="6858000"/>
          </a:xfrm>
          <a:custGeom>
            <a:avLst/>
            <a:gdLst>
              <a:gd name="connsiteX0" fmla="*/ 0 w 6096000"/>
              <a:gd name="connsiteY0" fmla="*/ 0 h 6858000"/>
              <a:gd name="connsiteX1" fmla="*/ 6096000 w 6096000"/>
              <a:gd name="connsiteY1" fmla="*/ 0 h 6858000"/>
              <a:gd name="connsiteX2" fmla="*/ 6096000 w 6096000"/>
              <a:gd name="connsiteY2" fmla="*/ 467192 h 6858000"/>
              <a:gd name="connsiteX3" fmla="*/ 6024481 w 6096000"/>
              <a:gd name="connsiteY3" fmla="*/ 490987 h 6858000"/>
              <a:gd name="connsiteX4" fmla="*/ 4482076 w 6096000"/>
              <a:gd name="connsiteY4" fmla="*/ 3203783 h 6858000"/>
              <a:gd name="connsiteX5" fmla="*/ 6024481 w 6096000"/>
              <a:gd name="connsiteY5" fmla="*/ 5916579 h 6858000"/>
              <a:gd name="connsiteX6" fmla="*/ 6096000 w 6096000"/>
              <a:gd name="connsiteY6" fmla="*/ 5940375 h 6858000"/>
              <a:gd name="connsiteX7" fmla="*/ 6096000 w 6096000"/>
              <a:gd name="connsiteY7" fmla="*/ 6858000 h 6858000"/>
              <a:gd name="connsiteX8" fmla="*/ 0 w 6096000"/>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0" h="6858000">
                <a:moveTo>
                  <a:pt x="0" y="0"/>
                </a:moveTo>
                <a:lnTo>
                  <a:pt x="6096000" y="0"/>
                </a:lnTo>
                <a:lnTo>
                  <a:pt x="6096000" y="467192"/>
                </a:lnTo>
                <a:lnTo>
                  <a:pt x="6024481" y="490987"/>
                </a:lnTo>
                <a:cubicBezTo>
                  <a:pt x="5130889" y="850627"/>
                  <a:pt x="4482076" y="1929162"/>
                  <a:pt x="4482076" y="3203783"/>
                </a:cubicBezTo>
                <a:cubicBezTo>
                  <a:pt x="4482076" y="4478404"/>
                  <a:pt x="5130889" y="5556939"/>
                  <a:pt x="6024481" y="5916579"/>
                </a:cubicBezTo>
                <a:lnTo>
                  <a:pt x="6096000" y="5940375"/>
                </a:lnTo>
                <a:lnTo>
                  <a:pt x="6096000" y="6858000"/>
                </a:lnTo>
                <a:lnTo>
                  <a:pt x="0" y="6858000"/>
                </a:lnTo>
                <a:close/>
              </a:path>
            </a:pathLst>
          </a:custGeom>
        </p:spPr>
        <p:txBody>
          <a:bodyPr wrap="square">
            <a:noAutofit/>
          </a:bodyPr>
          <a:lstStyle>
            <a:lvl1pPr marL="0" indent="0" algn="ctr">
              <a:lnSpc>
                <a:spcPct val="100000"/>
              </a:lnSpc>
              <a:spcBef>
                <a:spcPts val="0"/>
              </a:spcBef>
              <a:buNone/>
              <a:defRPr i="1">
                <a:solidFill>
                  <a:srgbClr val="142D55"/>
                </a:solidFill>
              </a:defRPr>
            </a:lvl1pPr>
          </a:lstStyle>
          <a:p>
            <a:endParaRPr lang="en-US" dirty="0"/>
          </a:p>
          <a:p>
            <a:endParaRPr lang="en-US" dirty="0"/>
          </a:p>
          <a:p>
            <a:endParaRPr lang="en-US" dirty="0"/>
          </a:p>
          <a:p>
            <a:endParaRPr lang="en-US"/>
          </a:p>
          <a:p>
            <a:endParaRPr lang="en-US" dirty="0"/>
          </a:p>
          <a:p>
            <a:r>
              <a:rPr lang="en-US" dirty="0"/>
              <a:t>Click to </a:t>
            </a:r>
          </a:p>
          <a:p>
            <a:r>
              <a:rPr lang="en-US" dirty="0"/>
              <a:t>add photo </a:t>
            </a:r>
          </a:p>
        </p:txBody>
      </p:sp>
      <p:sp>
        <p:nvSpPr>
          <p:cNvPr id="10" name="Text Placeholder 23"/>
          <p:cNvSpPr>
            <a:spLocks noGrp="1"/>
          </p:cNvSpPr>
          <p:nvPr>
            <p:ph type="body" sz="quarter" idx="13" hasCustomPrompt="1"/>
          </p:nvPr>
        </p:nvSpPr>
        <p:spPr>
          <a:xfrm>
            <a:off x="6201508" y="2731647"/>
            <a:ext cx="4570242" cy="697353"/>
          </a:xfrm>
        </p:spPr>
        <p:txBody>
          <a:bodyPr>
            <a:noAutofit/>
          </a:bodyPr>
          <a:lstStyle>
            <a:lvl1pPr marL="0" indent="0" algn="l">
              <a:buNone/>
              <a:defRPr sz="4800" baseline="0">
                <a:solidFill>
                  <a:schemeClr val="bg1"/>
                </a:solidFill>
                <a:latin typeface="+mn-lt"/>
              </a:defRPr>
            </a:lvl1pPr>
          </a:lstStyle>
          <a:p>
            <a:pPr lvl="0"/>
            <a:r>
              <a:rPr lang="en-US"/>
              <a:t>DIVIDER </a:t>
            </a:r>
            <a:r>
              <a:rPr lang="en-US" dirty="0"/>
              <a:t>SLIDE</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8" name="Rectangle 7"/>
          <p:cNvSpPr/>
          <p:nvPr userDrawn="1"/>
        </p:nvSpPr>
        <p:spPr>
          <a:xfrm>
            <a:off x="0" y="341322"/>
            <a:ext cx="1421418" cy="1522949"/>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23"/>
          <p:cNvSpPr>
            <a:spLocks noGrp="1"/>
          </p:cNvSpPr>
          <p:nvPr>
            <p:ph type="body" sz="quarter" idx="19" hasCustomPrompt="1"/>
          </p:nvPr>
        </p:nvSpPr>
        <p:spPr>
          <a:xfrm>
            <a:off x="1688281" y="1133131"/>
            <a:ext cx="3195486" cy="731140"/>
          </a:xfrm>
        </p:spPr>
        <p:txBody>
          <a:bodyPr anchor="ctr">
            <a:normAutofit/>
          </a:bodyPr>
          <a:lstStyle>
            <a:lvl1pPr marL="0" indent="0" algn="l">
              <a:buNone/>
              <a:defRPr sz="2800" baseline="0">
                <a:solidFill>
                  <a:srgbClr val="142D55"/>
                </a:solidFill>
                <a:latin typeface="+mn-lt"/>
              </a:defRPr>
            </a:lvl1pPr>
          </a:lstStyle>
          <a:p>
            <a:pPr lvl="0"/>
            <a:r>
              <a:rPr lang="en-US" dirty="0"/>
              <a:t>Any Questions?</a:t>
            </a:r>
          </a:p>
        </p:txBody>
      </p:sp>
      <p:sp>
        <p:nvSpPr>
          <p:cNvPr id="19" name="Text Placeholder 23"/>
          <p:cNvSpPr>
            <a:spLocks noGrp="1"/>
          </p:cNvSpPr>
          <p:nvPr>
            <p:ph type="body" sz="quarter" idx="20" hasCustomPrompt="1"/>
          </p:nvPr>
        </p:nvSpPr>
        <p:spPr>
          <a:xfrm>
            <a:off x="1688281" y="323555"/>
            <a:ext cx="3195485" cy="837258"/>
          </a:xfrm>
        </p:spPr>
        <p:txBody>
          <a:bodyPr anchor="ctr">
            <a:normAutofit/>
          </a:bodyPr>
          <a:lstStyle>
            <a:lvl1pPr marL="0" indent="0" algn="l">
              <a:buNone/>
              <a:defRPr sz="5000" baseline="0">
                <a:solidFill>
                  <a:srgbClr val="142D55"/>
                </a:solidFill>
                <a:latin typeface="+mn-lt"/>
              </a:defRPr>
            </a:lvl1pPr>
          </a:lstStyle>
          <a:p>
            <a:pPr lvl="0"/>
            <a:r>
              <a:rPr lang="en-US" dirty="0"/>
              <a:t>Thank You</a:t>
            </a:r>
          </a:p>
        </p:txBody>
      </p:sp>
      <p:pic>
        <p:nvPicPr>
          <p:cNvPr id="22" name="Picture 2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3790" y="4867226"/>
            <a:ext cx="4379976" cy="1463040"/>
          </a:xfrm>
          <a:prstGeom prst="rect">
            <a:avLst/>
          </a:prstGeom>
        </p:spPr>
      </p:pic>
      <p:sp>
        <p:nvSpPr>
          <p:cNvPr id="25" name="Footer Placeholder 6"/>
          <p:cNvSpPr txBox="1">
            <a:spLocks noGrp="1"/>
          </p:cNvSpPr>
          <p:nvPr userDrawn="1"/>
        </p:nvSpPr>
        <p:spPr bwMode="auto">
          <a:xfrm>
            <a:off x="9533012" y="5868304"/>
            <a:ext cx="2319775" cy="447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This programme has been funded with support from the European Commission </a:t>
            </a:r>
          </a:p>
        </p:txBody>
      </p:sp>
      <p:pic>
        <p:nvPicPr>
          <p:cNvPr id="26" name="Picture 8"/>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7879143" y="5868304"/>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userDrawn="1"/>
        </p:nvSpPr>
        <p:spPr>
          <a:xfrm>
            <a:off x="10781837" y="0"/>
            <a:ext cx="1422400" cy="405765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73327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inal Slide 2">
    <p:spTree>
      <p:nvGrpSpPr>
        <p:cNvPr id="1" name=""/>
        <p:cNvGrpSpPr/>
        <p:nvPr/>
      </p:nvGrpSpPr>
      <p:grpSpPr>
        <a:xfrm>
          <a:off x="0" y="0"/>
          <a:ext cx="0" cy="0"/>
          <a:chOff x="0" y="0"/>
          <a:chExt cx="0" cy="0"/>
        </a:xfrm>
      </p:grpSpPr>
      <p:sp>
        <p:nvSpPr>
          <p:cNvPr id="8" name="Rectangle 7"/>
          <p:cNvSpPr/>
          <p:nvPr userDrawn="1"/>
        </p:nvSpPr>
        <p:spPr>
          <a:xfrm>
            <a:off x="0" y="4197460"/>
            <a:ext cx="1421418" cy="1522949"/>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icture Placeholder 4"/>
          <p:cNvSpPr>
            <a:spLocks noGrp="1"/>
          </p:cNvSpPr>
          <p:nvPr>
            <p:ph type="pic" sz="quarter" idx="10"/>
          </p:nvPr>
        </p:nvSpPr>
        <p:spPr>
          <a:xfrm>
            <a:off x="6457950" y="323555"/>
            <a:ext cx="5734050" cy="5440996"/>
          </a:xfrm>
          <a:custGeom>
            <a:avLst/>
            <a:gdLst/>
            <a:ahLst/>
            <a:cxnLst/>
            <a:rect l="l" t="t" r="r" b="b"/>
            <a:pathLst>
              <a:path w="4686473" h="4446958">
                <a:moveTo>
                  <a:pt x="3158834" y="2999158"/>
                </a:moveTo>
                <a:lnTo>
                  <a:pt x="4686473" y="2999158"/>
                </a:lnTo>
                <a:lnTo>
                  <a:pt x="4686473" y="4446958"/>
                </a:lnTo>
                <a:lnTo>
                  <a:pt x="3158834" y="4446958"/>
                </a:lnTo>
                <a:close/>
                <a:moveTo>
                  <a:pt x="1579417" y="2999158"/>
                </a:moveTo>
                <a:lnTo>
                  <a:pt x="3107056" y="2999158"/>
                </a:lnTo>
                <a:lnTo>
                  <a:pt x="3107056" y="4446958"/>
                </a:lnTo>
                <a:lnTo>
                  <a:pt x="1579417" y="4446958"/>
                </a:lnTo>
                <a:close/>
                <a:moveTo>
                  <a:pt x="0" y="2999158"/>
                </a:moveTo>
                <a:lnTo>
                  <a:pt x="1527639" y="2999158"/>
                </a:lnTo>
                <a:lnTo>
                  <a:pt x="1527639" y="4446958"/>
                </a:lnTo>
                <a:lnTo>
                  <a:pt x="0" y="4446958"/>
                </a:lnTo>
                <a:close/>
                <a:moveTo>
                  <a:pt x="3158834" y="1499579"/>
                </a:moveTo>
                <a:lnTo>
                  <a:pt x="4686473" y="1499579"/>
                </a:lnTo>
                <a:lnTo>
                  <a:pt x="4686473" y="2947379"/>
                </a:lnTo>
                <a:lnTo>
                  <a:pt x="3158834" y="2947379"/>
                </a:lnTo>
                <a:close/>
                <a:moveTo>
                  <a:pt x="1579417" y="1499579"/>
                </a:moveTo>
                <a:lnTo>
                  <a:pt x="3107056" y="1499579"/>
                </a:lnTo>
                <a:lnTo>
                  <a:pt x="3107056" y="2947379"/>
                </a:lnTo>
                <a:lnTo>
                  <a:pt x="1579417" y="2947379"/>
                </a:lnTo>
                <a:close/>
                <a:moveTo>
                  <a:pt x="0" y="1499579"/>
                </a:moveTo>
                <a:lnTo>
                  <a:pt x="1527639" y="1499579"/>
                </a:lnTo>
                <a:lnTo>
                  <a:pt x="1527639" y="2947379"/>
                </a:lnTo>
                <a:lnTo>
                  <a:pt x="0" y="2947379"/>
                </a:lnTo>
                <a:close/>
                <a:moveTo>
                  <a:pt x="3158834" y="0"/>
                </a:moveTo>
                <a:lnTo>
                  <a:pt x="4686473" y="0"/>
                </a:lnTo>
                <a:lnTo>
                  <a:pt x="4686473" y="1447800"/>
                </a:lnTo>
                <a:lnTo>
                  <a:pt x="3158834" y="1447800"/>
                </a:lnTo>
                <a:close/>
                <a:moveTo>
                  <a:pt x="1579417" y="0"/>
                </a:moveTo>
                <a:lnTo>
                  <a:pt x="3107056" y="0"/>
                </a:lnTo>
                <a:lnTo>
                  <a:pt x="3107056" y="1447800"/>
                </a:lnTo>
                <a:lnTo>
                  <a:pt x="1579417" y="1447800"/>
                </a:lnTo>
                <a:close/>
                <a:moveTo>
                  <a:pt x="0" y="0"/>
                </a:moveTo>
                <a:lnTo>
                  <a:pt x="1527639" y="0"/>
                </a:lnTo>
                <a:lnTo>
                  <a:pt x="1527639" y="1447800"/>
                </a:lnTo>
                <a:lnTo>
                  <a:pt x="0" y="1447800"/>
                </a:lnTo>
                <a:close/>
              </a:path>
            </a:pathLst>
          </a:custGeom>
        </p:spPr>
        <p:txBody>
          <a:bodyPr/>
          <a:lstStyle>
            <a:lvl1pPr marL="0" indent="0" algn="ctr">
              <a:buNone/>
              <a:defRPr sz="1600" i="1" baseline="0">
                <a:solidFill>
                  <a:srgbClr val="142D55"/>
                </a:solidFill>
              </a:defRPr>
            </a:lvl1pPr>
          </a:lstStyle>
          <a:p>
            <a:endParaRPr lang="en-US" dirty="0"/>
          </a:p>
          <a:p>
            <a:endParaRPr lang="en-US" dirty="0"/>
          </a:p>
          <a:p>
            <a:endParaRPr lang="en-US" dirty="0"/>
          </a:p>
          <a:p>
            <a:endParaRPr lang="en-US" dirty="0"/>
          </a:p>
          <a:p>
            <a:r>
              <a:rPr lang="en-US" dirty="0"/>
              <a:t>Click to add photo</a:t>
            </a:r>
          </a:p>
        </p:txBody>
      </p:sp>
      <p:pic>
        <p:nvPicPr>
          <p:cNvPr id="22" name="Picture 2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34215" y="666454"/>
            <a:ext cx="5396010" cy="1802425"/>
          </a:xfrm>
          <a:prstGeom prst="rect">
            <a:avLst/>
          </a:prstGeom>
        </p:spPr>
      </p:pic>
      <p:sp>
        <p:nvSpPr>
          <p:cNvPr id="25" name="Footer Placeholder 6"/>
          <p:cNvSpPr txBox="1">
            <a:spLocks noGrp="1"/>
          </p:cNvSpPr>
          <p:nvPr userDrawn="1"/>
        </p:nvSpPr>
        <p:spPr bwMode="auto">
          <a:xfrm>
            <a:off x="9533012" y="6034109"/>
            <a:ext cx="2319775" cy="447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This programme has been funded with support from the European Commission </a:t>
            </a:r>
          </a:p>
        </p:txBody>
      </p:sp>
      <p:pic>
        <p:nvPicPr>
          <p:cNvPr id="26" name="Picture 8"/>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7879143" y="6034109"/>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Placeholder 23"/>
          <p:cNvSpPr>
            <a:spLocks noGrp="1"/>
          </p:cNvSpPr>
          <p:nvPr>
            <p:ph type="body" sz="quarter" idx="21" hasCustomPrompt="1"/>
          </p:nvPr>
        </p:nvSpPr>
        <p:spPr>
          <a:xfrm>
            <a:off x="1618706" y="5033411"/>
            <a:ext cx="3195486" cy="731140"/>
          </a:xfrm>
        </p:spPr>
        <p:txBody>
          <a:bodyPr anchor="ctr">
            <a:normAutofit/>
          </a:bodyPr>
          <a:lstStyle>
            <a:lvl1pPr marL="0" indent="0" algn="l">
              <a:buNone/>
              <a:defRPr sz="2800" baseline="0">
                <a:solidFill>
                  <a:srgbClr val="142D55"/>
                </a:solidFill>
                <a:latin typeface="+mn-lt"/>
              </a:defRPr>
            </a:lvl1pPr>
          </a:lstStyle>
          <a:p>
            <a:pPr lvl="0"/>
            <a:r>
              <a:rPr lang="en-US" dirty="0"/>
              <a:t>Any Questions?</a:t>
            </a:r>
          </a:p>
        </p:txBody>
      </p:sp>
      <p:sp>
        <p:nvSpPr>
          <p:cNvPr id="12" name="Text Placeholder 23"/>
          <p:cNvSpPr>
            <a:spLocks noGrp="1"/>
          </p:cNvSpPr>
          <p:nvPr>
            <p:ph type="body" sz="quarter" idx="22" hasCustomPrompt="1"/>
          </p:nvPr>
        </p:nvSpPr>
        <p:spPr>
          <a:xfrm>
            <a:off x="1618706" y="4223835"/>
            <a:ext cx="3195485" cy="837258"/>
          </a:xfrm>
        </p:spPr>
        <p:txBody>
          <a:bodyPr anchor="ctr">
            <a:normAutofit/>
          </a:bodyPr>
          <a:lstStyle>
            <a:lvl1pPr marL="0" indent="0" algn="l">
              <a:buNone/>
              <a:defRPr sz="5000" baseline="0">
                <a:solidFill>
                  <a:srgbClr val="142D55"/>
                </a:solidFill>
                <a:latin typeface="+mn-lt"/>
              </a:defRPr>
            </a:lvl1pPr>
          </a:lstStyle>
          <a:p>
            <a:pPr lvl="0"/>
            <a:r>
              <a:rPr lang="en-US" dirty="0"/>
              <a:t>Thank You</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6/1/2021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D58B29-4516-0E41-9E10-164871924BBC}" type="slidenum">
              <a:rPr lang="en-US" smtClean="0"/>
              <a:t>‹Nr.›</a:t>
            </a:fld>
            <a:endParaRPr lang="en-US"/>
          </a:p>
        </p:txBody>
      </p:sp>
    </p:spTree>
    <p:extLst>
      <p:ext uri="{BB962C8B-B14F-4D97-AF65-F5344CB8AC3E}">
        <p14:creationId xmlns:p14="http://schemas.microsoft.com/office/powerpoint/2010/main" val="115299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6/1/2021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D58B29-4516-0E41-9E10-164871924BBC}" type="slidenum">
              <a:rPr lang="en-US" smtClean="0"/>
              <a:t>‹Nr.›</a:t>
            </a:fld>
            <a:endParaRPr lang="en-US"/>
          </a:p>
        </p:txBody>
      </p:sp>
    </p:spTree>
    <p:extLst>
      <p:ext uri="{BB962C8B-B14F-4D97-AF65-F5344CB8AC3E}">
        <p14:creationId xmlns:p14="http://schemas.microsoft.com/office/powerpoint/2010/main" val="5097531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F26B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EMINENT</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883583"/>
            <a:ext cx="5489434"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EMINENT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807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7848AD-6592-B642-AC77-A3318D8B851F}" type="datetimeFigureOut">
              <a:rPr lang="en-US" smtClean="0"/>
              <a:t>6/1/2021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‹Nr.›</a:t>
            </a:fld>
            <a:endParaRPr lang="en-US"/>
          </a:p>
        </p:txBody>
      </p:sp>
    </p:spTree>
    <p:extLst>
      <p:ext uri="{BB962C8B-B14F-4D97-AF65-F5344CB8AC3E}">
        <p14:creationId xmlns:p14="http://schemas.microsoft.com/office/powerpoint/2010/main" val="11093443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Cover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6713630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Final Slide 2">
    <p:spTree>
      <p:nvGrpSpPr>
        <p:cNvPr id="1" name=""/>
        <p:cNvGrpSpPr/>
        <p:nvPr/>
      </p:nvGrpSpPr>
      <p:grpSpPr>
        <a:xfrm>
          <a:off x="0" y="0"/>
          <a:ext cx="0" cy="0"/>
          <a:chOff x="0" y="0"/>
          <a:chExt cx="0" cy="0"/>
        </a:xfrm>
      </p:grpSpPr>
      <p:sp>
        <p:nvSpPr>
          <p:cNvPr id="8" name="Rectangle 7"/>
          <p:cNvSpPr/>
          <p:nvPr userDrawn="1"/>
        </p:nvSpPr>
        <p:spPr>
          <a:xfrm>
            <a:off x="0" y="552739"/>
            <a:ext cx="1421418" cy="1522949"/>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876649" y="453568"/>
            <a:ext cx="4559329" cy="1522949"/>
          </a:xfrm>
          <a:prstGeom prst="rect">
            <a:avLst/>
          </a:prstGeom>
        </p:spPr>
      </p:pic>
      <p:sp>
        <p:nvSpPr>
          <p:cNvPr id="25" name="Footer Placeholder 6"/>
          <p:cNvSpPr txBox="1">
            <a:spLocks noGrp="1"/>
          </p:cNvSpPr>
          <p:nvPr userDrawn="1"/>
        </p:nvSpPr>
        <p:spPr bwMode="auto">
          <a:xfrm>
            <a:off x="9674679" y="5956836"/>
            <a:ext cx="2319775" cy="447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This programme has been funded with support from the European Commission </a:t>
            </a:r>
          </a:p>
        </p:txBody>
      </p:sp>
      <p:pic>
        <p:nvPicPr>
          <p:cNvPr id="26" name="Picture 8"/>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8020810" y="5956836"/>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363982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userDrawn="1"/>
        </p:nvSpPr>
        <p:spPr>
          <a:xfrm>
            <a:off x="0" y="-1"/>
            <a:ext cx="12192000" cy="6858001"/>
          </a:xfrm>
          <a:prstGeom prst="rect">
            <a:avLst/>
          </a:prstGeom>
          <a:solidFill>
            <a:srgbClr val="C54A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586901" y="491138"/>
            <a:ext cx="4309564" cy="4708981"/>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EMINENT</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7540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7" name="Picture Placeholder 2"/>
          <p:cNvSpPr>
            <a:spLocks noGrp="1"/>
          </p:cNvSpPr>
          <p:nvPr>
            <p:ph type="pic" sz="quarter" idx="10"/>
          </p:nvPr>
        </p:nvSpPr>
        <p:spPr>
          <a:xfrm>
            <a:off x="7584287" y="0"/>
            <a:ext cx="4607713" cy="6858000"/>
          </a:xfrm>
          <a:prstGeom prst="rect">
            <a:avLst/>
          </a:prstGeom>
          <a:ln>
            <a:noFill/>
          </a:ln>
        </p:spPr>
        <p:txBody>
          <a:bodyPr anchor="t"/>
          <a:lstStyle>
            <a:lvl1pPr marL="0" indent="0" algn="ctr">
              <a:buNone/>
              <a:defRPr sz="1800" i="1" baseline="0">
                <a:solidFill>
                  <a:srgbClr val="142D55"/>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8" name="Rectangle 7"/>
          <p:cNvSpPr/>
          <p:nvPr userDrawn="1"/>
        </p:nvSpPr>
        <p:spPr>
          <a:xfrm>
            <a:off x="-36717" y="3327401"/>
            <a:ext cx="1422400" cy="3530599"/>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36717" y="1252925"/>
            <a:ext cx="1422400" cy="1524001"/>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875390" y="1141350"/>
            <a:ext cx="4947441" cy="1652590"/>
          </a:xfrm>
          <a:prstGeom prst="rect">
            <a:avLst/>
          </a:prstGeom>
        </p:spPr>
      </p:pic>
      <p:sp>
        <p:nvSpPr>
          <p:cNvPr id="9" name="Text Placeholder 23"/>
          <p:cNvSpPr>
            <a:spLocks noGrp="1"/>
          </p:cNvSpPr>
          <p:nvPr>
            <p:ph type="body" sz="quarter" idx="19" hasCustomPrompt="1"/>
          </p:nvPr>
        </p:nvSpPr>
        <p:spPr>
          <a:xfrm>
            <a:off x="1757640" y="4344094"/>
            <a:ext cx="3195486" cy="731140"/>
          </a:xfrm>
        </p:spPr>
        <p:txBody>
          <a:bodyPr anchor="ctr">
            <a:normAutofit/>
          </a:bodyPr>
          <a:lstStyle>
            <a:lvl1pPr marL="0" indent="0" algn="l">
              <a:buNone/>
              <a:defRPr sz="2800" baseline="0">
                <a:solidFill>
                  <a:srgbClr val="142D55"/>
                </a:solidFill>
                <a:latin typeface="+mn-lt"/>
              </a:defRPr>
            </a:lvl1pPr>
          </a:lstStyle>
          <a:p>
            <a:pPr lvl="0"/>
            <a:r>
              <a:rPr lang="en-US" dirty="0"/>
              <a:t>Sub-heading</a:t>
            </a:r>
          </a:p>
        </p:txBody>
      </p:sp>
      <p:sp>
        <p:nvSpPr>
          <p:cNvPr id="11" name="Text Placeholder 23"/>
          <p:cNvSpPr>
            <a:spLocks noGrp="1"/>
          </p:cNvSpPr>
          <p:nvPr>
            <p:ph type="body" sz="quarter" idx="20" hasCustomPrompt="1"/>
          </p:nvPr>
        </p:nvSpPr>
        <p:spPr>
          <a:xfrm>
            <a:off x="1757640" y="3534518"/>
            <a:ext cx="3195485" cy="837258"/>
          </a:xfrm>
        </p:spPr>
        <p:txBody>
          <a:bodyPr anchor="ctr">
            <a:normAutofit/>
          </a:bodyPr>
          <a:lstStyle>
            <a:lvl1pPr marL="0" indent="0" algn="l">
              <a:buNone/>
              <a:defRPr sz="5000" baseline="0">
                <a:solidFill>
                  <a:srgbClr val="142D55"/>
                </a:solidFill>
                <a:latin typeface="+mn-lt"/>
              </a:defRPr>
            </a:lvl1pPr>
          </a:lstStyle>
          <a:p>
            <a:pPr lvl="0"/>
            <a:r>
              <a:rPr lang="en-US" dirty="0"/>
              <a:t>Heading </a:t>
            </a:r>
          </a:p>
        </p:txBody>
      </p:sp>
      <p:sp>
        <p:nvSpPr>
          <p:cNvPr id="12" name="Footer Placeholder 6"/>
          <p:cNvSpPr txBox="1">
            <a:spLocks noGrp="1"/>
          </p:cNvSpPr>
          <p:nvPr userDrawn="1"/>
        </p:nvSpPr>
        <p:spPr bwMode="auto">
          <a:xfrm>
            <a:off x="3529259" y="6051485"/>
            <a:ext cx="2319775" cy="447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This programme has been funded with support from the European Commission </a:t>
            </a:r>
          </a:p>
        </p:txBody>
      </p:sp>
      <p:pic>
        <p:nvPicPr>
          <p:cNvPr id="14" name="Picture 8"/>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1875390" y="6051485"/>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39517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8" name="Rectangle 7"/>
          <p:cNvSpPr/>
          <p:nvPr userDrawn="1"/>
        </p:nvSpPr>
        <p:spPr>
          <a:xfrm>
            <a:off x="-36717" y="2684585"/>
            <a:ext cx="1422400" cy="4173415"/>
          </a:xfrm>
          <a:prstGeom prst="rect">
            <a:avLst/>
          </a:prstGeom>
          <a:solidFill>
            <a:srgbClr val="F26B27">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36717" y="643325"/>
            <a:ext cx="1422400" cy="1524001"/>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1056648"/>
            <a:ext cx="54669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6" y="2977661"/>
            <a:ext cx="8817149" cy="3001108"/>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10781837" y="0"/>
            <a:ext cx="1422400" cy="405765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p:cNvGrpSpPr/>
          <p:nvPr userDrawn="1"/>
        </p:nvGrpSpPr>
        <p:grpSpPr>
          <a:xfrm>
            <a:off x="9652626" y="6170931"/>
            <a:ext cx="2258421" cy="481204"/>
            <a:chOff x="6392185" y="5619479"/>
            <a:chExt cx="4956575" cy="1056102"/>
          </a:xfrm>
        </p:grpSpPr>
        <p:pic>
          <p:nvPicPr>
            <p:cNvPr id="25" name="Picture 24"/>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26" name="Picture 25"/>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2 - with icons">
    <p:spTree>
      <p:nvGrpSpPr>
        <p:cNvPr id="1" name=""/>
        <p:cNvGrpSpPr/>
        <p:nvPr/>
      </p:nvGrpSpPr>
      <p:grpSpPr>
        <a:xfrm>
          <a:off x="0" y="0"/>
          <a:ext cx="0" cy="0"/>
          <a:chOff x="0" y="0"/>
          <a:chExt cx="0" cy="0"/>
        </a:xfrm>
      </p:grpSpPr>
      <p:sp>
        <p:nvSpPr>
          <p:cNvPr id="10" name="Rectangle 9"/>
          <p:cNvSpPr/>
          <p:nvPr userDrawn="1"/>
        </p:nvSpPr>
        <p:spPr>
          <a:xfrm>
            <a:off x="-36717" y="643325"/>
            <a:ext cx="1422400" cy="1524001"/>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785664"/>
            <a:ext cx="5745702" cy="1381662"/>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7" y="2766646"/>
            <a:ext cx="5745702" cy="3644887"/>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7968298" y="-11626"/>
            <a:ext cx="1422400" cy="6869625"/>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p:cNvGrpSpPr/>
          <p:nvPr userDrawn="1"/>
        </p:nvGrpSpPr>
        <p:grpSpPr>
          <a:xfrm>
            <a:off x="9652626" y="6170931"/>
            <a:ext cx="2258421" cy="481204"/>
            <a:chOff x="6392185" y="5619479"/>
            <a:chExt cx="4956575" cy="1056102"/>
          </a:xfrm>
        </p:grpSpPr>
        <p:pic>
          <p:nvPicPr>
            <p:cNvPr id="25" name="Picture 24"/>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26" name="Picture 25"/>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 bullet point slide">
    <p:spTree>
      <p:nvGrpSpPr>
        <p:cNvPr id="1" name=""/>
        <p:cNvGrpSpPr/>
        <p:nvPr/>
      </p:nvGrpSpPr>
      <p:grpSpPr>
        <a:xfrm>
          <a:off x="0" y="0"/>
          <a:ext cx="0" cy="0"/>
          <a:chOff x="0" y="0"/>
          <a:chExt cx="0" cy="0"/>
        </a:xfrm>
      </p:grpSpPr>
      <p:sp>
        <p:nvSpPr>
          <p:cNvPr id="17" name="Rectangle 16"/>
          <p:cNvSpPr/>
          <p:nvPr userDrawn="1"/>
        </p:nvSpPr>
        <p:spPr>
          <a:xfrm>
            <a:off x="432367" y="2174385"/>
            <a:ext cx="2659582" cy="3745771"/>
          </a:xfrm>
          <a:prstGeom prst="rect">
            <a:avLst/>
          </a:prstGeom>
          <a:noFill/>
          <a:ln w="19050">
            <a:solidFill>
              <a:srgbClr val="F26B2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userDrawn="1"/>
        </p:nvSpPr>
        <p:spPr>
          <a:xfrm>
            <a:off x="3291612" y="2174385"/>
            <a:ext cx="2659582" cy="3745771"/>
          </a:xfrm>
          <a:prstGeom prst="rect">
            <a:avLst/>
          </a:prstGeom>
          <a:noFill/>
          <a:ln w="19050">
            <a:solidFill>
              <a:srgbClr val="1EB3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userDrawn="1"/>
        </p:nvSpPr>
        <p:spPr>
          <a:xfrm>
            <a:off x="6150856" y="2174385"/>
            <a:ext cx="2659582" cy="3745771"/>
          </a:xfrm>
          <a:prstGeom prst="rect">
            <a:avLst/>
          </a:prstGeom>
          <a:noFill/>
          <a:ln w="19050">
            <a:solidFill>
              <a:srgbClr val="C54A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userDrawn="1"/>
        </p:nvSpPr>
        <p:spPr>
          <a:xfrm>
            <a:off x="9010099" y="2174385"/>
            <a:ext cx="2659582" cy="3745771"/>
          </a:xfrm>
          <a:prstGeom prst="rect">
            <a:avLst/>
          </a:prstGeom>
          <a:noFill/>
          <a:ln w="19050">
            <a:solidFill>
              <a:srgbClr val="FFC6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20"/>
          <p:cNvSpPr/>
          <p:nvPr userDrawn="1"/>
        </p:nvSpPr>
        <p:spPr>
          <a:xfrm>
            <a:off x="878182" y="5632535"/>
            <a:ext cx="1811454" cy="432170"/>
          </a:xfrm>
          <a:prstGeom prst="roundRect">
            <a:avLst/>
          </a:prstGeom>
          <a:solidFill>
            <a:srgbClr val="F26B27"/>
          </a:solidFill>
          <a:ln>
            <a:noFill/>
          </a:ln>
          <a:effectLst>
            <a:outerShdw blurRad="101600" dist="38100" dir="2700000" sx="103000" sy="103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 Placeholder 23"/>
          <p:cNvSpPr>
            <a:spLocks noGrp="1"/>
          </p:cNvSpPr>
          <p:nvPr>
            <p:ph type="body" sz="quarter" idx="13" hasCustomPrompt="1"/>
          </p:nvPr>
        </p:nvSpPr>
        <p:spPr>
          <a:xfrm>
            <a:off x="447066" y="211017"/>
            <a:ext cx="11222614" cy="836066"/>
          </a:xfrm>
        </p:spPr>
        <p:txBody>
          <a:bodyPr>
            <a:normAutofit/>
          </a:bodyPr>
          <a:lstStyle>
            <a:lvl1pPr marL="0" indent="0" algn="ctr">
              <a:buNone/>
              <a:defRPr sz="3600">
                <a:solidFill>
                  <a:srgbClr val="142D55"/>
                </a:solidFill>
                <a:latin typeface="+mn-lt"/>
              </a:defRPr>
            </a:lvl1pPr>
          </a:lstStyle>
          <a:p>
            <a:pPr lvl="0"/>
            <a:r>
              <a:rPr lang="en-US" dirty="0"/>
              <a:t>TITLE</a:t>
            </a:r>
          </a:p>
        </p:txBody>
      </p:sp>
      <p:sp>
        <p:nvSpPr>
          <p:cNvPr id="53" name="Text Placeholder 25"/>
          <p:cNvSpPr>
            <a:spLocks noGrp="1"/>
          </p:cNvSpPr>
          <p:nvPr>
            <p:ph type="body" sz="quarter" idx="14" hasCustomPrompt="1"/>
          </p:nvPr>
        </p:nvSpPr>
        <p:spPr>
          <a:xfrm>
            <a:off x="447067" y="1047083"/>
            <a:ext cx="11222614" cy="900332"/>
          </a:xfrm>
        </p:spPr>
        <p:txBody>
          <a:bodyPr>
            <a:noAutofit/>
          </a:bodyPr>
          <a:lstStyle>
            <a:lvl1pPr marL="0" indent="0" algn="ctr">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Sub-Heading</a:t>
            </a:r>
          </a:p>
        </p:txBody>
      </p:sp>
      <p:sp>
        <p:nvSpPr>
          <p:cNvPr id="54" name="Text Placeholder 25"/>
          <p:cNvSpPr>
            <a:spLocks noGrp="1"/>
          </p:cNvSpPr>
          <p:nvPr>
            <p:ph type="body" sz="quarter" idx="15" hasCustomPrompt="1"/>
          </p:nvPr>
        </p:nvSpPr>
        <p:spPr>
          <a:xfrm>
            <a:off x="447066" y="5641570"/>
            <a:ext cx="2644883" cy="278586"/>
          </a:xfrm>
        </p:spPr>
        <p:txBody>
          <a:bodyPr>
            <a:noAutofit/>
          </a:bodyPr>
          <a:lstStyle>
            <a:lvl1pPr marL="0" indent="0" algn="ctr">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Heading</a:t>
            </a:r>
          </a:p>
        </p:txBody>
      </p:sp>
      <p:sp>
        <p:nvSpPr>
          <p:cNvPr id="55" name="Text Placeholder 25"/>
          <p:cNvSpPr>
            <a:spLocks noGrp="1"/>
          </p:cNvSpPr>
          <p:nvPr>
            <p:ph type="body" sz="quarter" idx="16" hasCustomPrompt="1"/>
          </p:nvPr>
        </p:nvSpPr>
        <p:spPr>
          <a:xfrm>
            <a:off x="432367" y="3822812"/>
            <a:ext cx="2659582" cy="716489"/>
          </a:xfrm>
        </p:spPr>
        <p:txBody>
          <a:bodyPr>
            <a:noAutofit/>
          </a:bodyPr>
          <a:lstStyle>
            <a:lvl1pPr marL="0" indent="0" algn="ctr">
              <a:buNone/>
              <a:defRPr sz="18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56" name="Rounded Rectangle 55"/>
          <p:cNvSpPr/>
          <p:nvPr userDrawn="1"/>
        </p:nvSpPr>
        <p:spPr>
          <a:xfrm>
            <a:off x="3719032" y="5632535"/>
            <a:ext cx="1811454" cy="432170"/>
          </a:xfrm>
          <a:prstGeom prst="roundRect">
            <a:avLst/>
          </a:prstGeom>
          <a:solidFill>
            <a:srgbClr val="1EB3DD"/>
          </a:solidFill>
          <a:ln>
            <a:noFill/>
          </a:ln>
          <a:effectLst>
            <a:outerShdw blurRad="101600" dist="38100" dir="2700000" sx="103000" sy="103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 Placeholder 25"/>
          <p:cNvSpPr>
            <a:spLocks noGrp="1"/>
          </p:cNvSpPr>
          <p:nvPr>
            <p:ph type="body" sz="quarter" idx="17" hasCustomPrompt="1"/>
          </p:nvPr>
        </p:nvSpPr>
        <p:spPr>
          <a:xfrm>
            <a:off x="3287916" y="5641570"/>
            <a:ext cx="2644883" cy="278586"/>
          </a:xfrm>
        </p:spPr>
        <p:txBody>
          <a:bodyPr>
            <a:noAutofit/>
          </a:bodyPr>
          <a:lstStyle>
            <a:lvl1pPr marL="0" indent="0" algn="ctr">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Heading</a:t>
            </a:r>
          </a:p>
        </p:txBody>
      </p:sp>
      <p:sp>
        <p:nvSpPr>
          <p:cNvPr id="58" name="Text Placeholder 25"/>
          <p:cNvSpPr>
            <a:spLocks noGrp="1"/>
          </p:cNvSpPr>
          <p:nvPr>
            <p:ph type="body" sz="quarter" idx="18" hasCustomPrompt="1"/>
          </p:nvPr>
        </p:nvSpPr>
        <p:spPr>
          <a:xfrm>
            <a:off x="3273217" y="3822812"/>
            <a:ext cx="2659582" cy="716489"/>
          </a:xfrm>
        </p:spPr>
        <p:txBody>
          <a:bodyPr>
            <a:noAutofit/>
          </a:bodyPr>
          <a:lstStyle>
            <a:lvl1pPr marL="0" indent="0" algn="ctr">
              <a:buNone/>
              <a:defRPr sz="18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59" name="Rounded Rectangle 58"/>
          <p:cNvSpPr/>
          <p:nvPr userDrawn="1"/>
        </p:nvSpPr>
        <p:spPr>
          <a:xfrm>
            <a:off x="6616004" y="5632535"/>
            <a:ext cx="1811454" cy="432170"/>
          </a:xfrm>
          <a:prstGeom prst="roundRect">
            <a:avLst/>
          </a:prstGeom>
          <a:solidFill>
            <a:srgbClr val="C54A9A"/>
          </a:solidFill>
          <a:ln>
            <a:noFill/>
          </a:ln>
          <a:effectLst>
            <a:outerShdw blurRad="101600" dist="38100" dir="2700000" sx="103000" sy="103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 Placeholder 25"/>
          <p:cNvSpPr>
            <a:spLocks noGrp="1"/>
          </p:cNvSpPr>
          <p:nvPr>
            <p:ph type="body" sz="quarter" idx="19" hasCustomPrompt="1"/>
          </p:nvPr>
        </p:nvSpPr>
        <p:spPr>
          <a:xfrm>
            <a:off x="6184888" y="5641570"/>
            <a:ext cx="2644883" cy="278586"/>
          </a:xfrm>
        </p:spPr>
        <p:txBody>
          <a:bodyPr>
            <a:noAutofit/>
          </a:bodyPr>
          <a:lstStyle>
            <a:lvl1pPr marL="0" indent="0" algn="ctr">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Heading</a:t>
            </a:r>
          </a:p>
        </p:txBody>
      </p:sp>
      <p:sp>
        <p:nvSpPr>
          <p:cNvPr id="61" name="Text Placeholder 25"/>
          <p:cNvSpPr>
            <a:spLocks noGrp="1"/>
          </p:cNvSpPr>
          <p:nvPr>
            <p:ph type="body" sz="quarter" idx="20" hasCustomPrompt="1"/>
          </p:nvPr>
        </p:nvSpPr>
        <p:spPr>
          <a:xfrm>
            <a:off x="6170189" y="3822812"/>
            <a:ext cx="2659582" cy="716489"/>
          </a:xfrm>
        </p:spPr>
        <p:txBody>
          <a:bodyPr>
            <a:noAutofit/>
          </a:bodyPr>
          <a:lstStyle>
            <a:lvl1pPr marL="0" indent="0" algn="ctr">
              <a:buNone/>
              <a:defRPr sz="18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62" name="Rounded Rectangle 61"/>
          <p:cNvSpPr/>
          <p:nvPr userDrawn="1"/>
        </p:nvSpPr>
        <p:spPr>
          <a:xfrm>
            <a:off x="9452468" y="5632535"/>
            <a:ext cx="1811454" cy="432170"/>
          </a:xfrm>
          <a:prstGeom prst="roundRect">
            <a:avLst/>
          </a:prstGeom>
          <a:solidFill>
            <a:srgbClr val="FFC652"/>
          </a:solidFill>
          <a:ln>
            <a:noFill/>
          </a:ln>
          <a:effectLst>
            <a:outerShdw blurRad="101600" dist="38100" dir="2700000" sx="103000" sy="103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ext Placeholder 25"/>
          <p:cNvSpPr>
            <a:spLocks noGrp="1"/>
          </p:cNvSpPr>
          <p:nvPr>
            <p:ph type="body" sz="quarter" idx="21" hasCustomPrompt="1"/>
          </p:nvPr>
        </p:nvSpPr>
        <p:spPr>
          <a:xfrm>
            <a:off x="9021352" y="5641570"/>
            <a:ext cx="2644883" cy="278586"/>
          </a:xfrm>
        </p:spPr>
        <p:txBody>
          <a:bodyPr>
            <a:noAutofit/>
          </a:bodyPr>
          <a:lstStyle>
            <a:lvl1pPr marL="0" indent="0" algn="ctr">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Heading</a:t>
            </a:r>
          </a:p>
        </p:txBody>
      </p:sp>
      <p:sp>
        <p:nvSpPr>
          <p:cNvPr id="64" name="Text Placeholder 25"/>
          <p:cNvSpPr>
            <a:spLocks noGrp="1"/>
          </p:cNvSpPr>
          <p:nvPr>
            <p:ph type="body" sz="quarter" idx="22" hasCustomPrompt="1"/>
          </p:nvPr>
        </p:nvSpPr>
        <p:spPr>
          <a:xfrm>
            <a:off x="9006653" y="3822812"/>
            <a:ext cx="2659582" cy="716489"/>
          </a:xfrm>
        </p:spPr>
        <p:txBody>
          <a:bodyPr>
            <a:noAutofit/>
          </a:bodyPr>
          <a:lstStyle>
            <a:lvl1pPr marL="0" indent="0" algn="ctr">
              <a:buNone/>
              <a:defRPr sz="18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grpSp>
        <p:nvGrpSpPr>
          <p:cNvPr id="65" name="Group 64"/>
          <p:cNvGrpSpPr/>
          <p:nvPr userDrawn="1"/>
        </p:nvGrpSpPr>
        <p:grpSpPr>
          <a:xfrm>
            <a:off x="5021645" y="6226171"/>
            <a:ext cx="2258421" cy="481204"/>
            <a:chOff x="6392185" y="5619479"/>
            <a:chExt cx="4956575" cy="1056102"/>
          </a:xfrm>
        </p:grpSpPr>
        <p:pic>
          <p:nvPicPr>
            <p:cNvPr id="66" name="Picture 65"/>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67" name="Picture 66"/>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 Orang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F26B27">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a:off x="10360322" y="6381084"/>
            <a:ext cx="1423827" cy="101701"/>
          </a:xfrm>
          <a:prstGeom prst="roundRect">
            <a:avLst>
              <a:gd name="adj" fmla="val 50000"/>
            </a:avLst>
          </a:prstGeom>
          <a:solidFill>
            <a:srgbClr val="C54A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p:cNvGrpSpPr/>
          <p:nvPr userDrawn="1"/>
        </p:nvGrpSpPr>
        <p:grpSpPr>
          <a:xfrm>
            <a:off x="398130" y="6140482"/>
            <a:ext cx="2258421" cy="481204"/>
            <a:chOff x="6392185" y="5619479"/>
            <a:chExt cx="4956575" cy="1056102"/>
          </a:xfrm>
        </p:grpSpPr>
        <p:pic>
          <p:nvPicPr>
            <p:cNvPr id="14" name="Picture 13"/>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15" name="Picture 14"/>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
        <p:nvSpPr>
          <p:cNvPr id="16" name="Text Placeholder 23"/>
          <p:cNvSpPr>
            <a:spLocks noGrp="1"/>
          </p:cNvSpPr>
          <p:nvPr>
            <p:ph type="body" sz="quarter" idx="13" hasCustomPrompt="1"/>
          </p:nvPr>
        </p:nvSpPr>
        <p:spPr>
          <a:xfrm>
            <a:off x="1675006" y="1074656"/>
            <a:ext cx="96494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9998909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 Purpl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a:off x="10360322" y="6381084"/>
            <a:ext cx="1423827" cy="101701"/>
          </a:xfrm>
          <a:prstGeom prst="roundRect">
            <a:avLst>
              <a:gd name="adj" fmla="val 50000"/>
            </a:avLst>
          </a:prstGeom>
          <a:solidFill>
            <a:srgbClr val="1EB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p:cNvGrpSpPr/>
          <p:nvPr userDrawn="1"/>
        </p:nvGrpSpPr>
        <p:grpSpPr>
          <a:xfrm>
            <a:off x="398130" y="6140482"/>
            <a:ext cx="2258421" cy="481204"/>
            <a:chOff x="6392185" y="5619479"/>
            <a:chExt cx="4956575" cy="1056102"/>
          </a:xfrm>
        </p:grpSpPr>
        <p:pic>
          <p:nvPicPr>
            <p:cNvPr id="14" name="Picture 13"/>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15" name="Picture 14"/>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
        <p:nvSpPr>
          <p:cNvPr id="16" name="Text Placeholder 23"/>
          <p:cNvSpPr>
            <a:spLocks noGrp="1"/>
          </p:cNvSpPr>
          <p:nvPr>
            <p:ph type="body" sz="quarter" idx="13" hasCustomPrompt="1"/>
          </p:nvPr>
        </p:nvSpPr>
        <p:spPr>
          <a:xfrm>
            <a:off x="1675006" y="1074656"/>
            <a:ext cx="96494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Klicken Sie auf , um den Master-Titelstil zu bearbeiten</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Klicken Sie auf , um Master-Textstile zu bearbeiten</a:t>
            </a:r>
          </a:p>
          <a:p>
            <a:pPr lvl="1"/>
            <a:r>
              <a:rPr lang="en-US"/>
              <a:t>Zweite Ebene</a:t>
            </a:r>
          </a:p>
          <a:p>
            <a:pPr lvl="2"/>
            <a:r>
              <a:rPr lang="en-US"/>
              <a:t>Dritte Ebene</a:t>
            </a:r>
          </a:p>
          <a:p>
            <a:pPr lvl="3"/>
            <a:r>
              <a:rPr lang="en-US"/>
              <a:t>Vierte Ebene</a:t>
            </a:r>
          </a:p>
          <a:p>
            <a:pPr lvl="4"/>
            <a:r>
              <a:rPr lang="en-US"/>
              <a:t>Fünfte Ebene</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848AD-6592-B642-AC77-A3318D8B851F}" type="datetimeFigureOut">
              <a:rPr lang="en-US" smtClean="0"/>
              <a:t>6/1/2021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D58B29-4516-0E41-9E10-164871924BBC}" type="slidenum">
              <a:rPr lang="en-US" smtClean="0"/>
              <a:t>‹Nr.›</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4" r:id="rId2"/>
    <p:sldLayoutId id="2147483655" r:id="rId3"/>
    <p:sldLayoutId id="2147483650" r:id="rId4"/>
    <p:sldLayoutId id="2147483660" r:id="rId5"/>
    <p:sldLayoutId id="2147483665" r:id="rId6"/>
    <p:sldLayoutId id="2147483666" r:id="rId7"/>
    <p:sldLayoutId id="2147483651" r:id="rId8"/>
    <p:sldLayoutId id="2147483661" r:id="rId9"/>
    <p:sldLayoutId id="2147483667" r:id="rId10"/>
    <p:sldLayoutId id="2147483662" r:id="rId11"/>
    <p:sldLayoutId id="2147483652" r:id="rId12"/>
    <p:sldLayoutId id="2147483653" r:id="rId13"/>
    <p:sldLayoutId id="2147483663" r:id="rId14"/>
    <p:sldLayoutId id="2147483664" r:id="rId15"/>
    <p:sldLayoutId id="2147483659" r:id="rId16"/>
    <p:sldLayoutId id="2147483668" r:id="rId17"/>
    <p:sldLayoutId id="2147483656" r:id="rId18"/>
    <p:sldLayoutId id="2147483657" r:id="rId19"/>
    <p:sldLayoutId id="2147483658" r:id="rId20"/>
    <p:sldLayoutId id="2147483669" r:id="rId21"/>
    <p:sldLayoutId id="2147483670"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21.xml"/><Relationship Id="rId5" Type="http://schemas.openxmlformats.org/officeDocument/2006/relationships/image" Target="../media/image8.png"/><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hyperlink" Target="https://translate.google.com/" TargetMode="External"/><Relationship Id="rId2" Type="http://schemas.openxmlformats.org/officeDocument/2006/relationships/hyperlink" Target="https://www.samepage.io/blog/10-top-qualities-great-collaborator" TargetMode="Externa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hyperlink" Target="https://www.samepage.io/blog/10-top-qualities-great-collaborator" TargetMode="Externa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hyperlink" Target="https://www.samepage.io/blog/10-top-qualities-great-collaborator" TargetMode="Externa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12.xml"/><Relationship Id="rId4" Type="http://schemas.openxmlformats.org/officeDocument/2006/relationships/image" Target="../media/image32.jpeg"/></Relationships>
</file>

<file path=ppt/slides/_rels/slide2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12.xml"/><Relationship Id="rId4" Type="http://schemas.openxmlformats.org/officeDocument/2006/relationships/image" Target="../media/image35.jpeg"/></Relationships>
</file>

<file path=ppt/slides/_rels/slide2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12.xml"/><Relationship Id="rId4" Type="http://schemas.openxmlformats.org/officeDocument/2006/relationships/image" Target="../media/image38.jpeg"/></Relationships>
</file>

<file path=ppt/slides/_rels/slide2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2" Type="http://schemas.openxmlformats.org/officeDocument/2006/relationships/hyperlink" Target="http://www.helsinkidesignlab.org/pages/creative-collaborations" TargetMode="Externa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hyperlink" Target="https://www.theguardian.com/media-network/media-network-blog/2012/feb/16/media-creative-collaborations-better-results" TargetMode="Externa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hyperlink" Target="https://medium.com/@jasonkeath/partners-in-crime-the-power-of-finding-your-creative-collaborator-7d8aaf7af07b" TargetMode="External"/><Relationship Id="rId1" Type="http://schemas.openxmlformats.org/officeDocument/2006/relationships/slideLayout" Target="../slideLayouts/slideLayout6.xml"/><Relationship Id="rId4" Type="http://schemas.openxmlformats.org/officeDocument/2006/relationships/image" Target="../media/image44.png"/></Relationships>
</file>

<file path=ppt/slides/_rels/slide36.xml.rels><?xml version="1.0" encoding="UTF-8" standalone="yes"?>
<Relationships xmlns="http://schemas.openxmlformats.org/package/2006/relationships"><Relationship Id="rId2" Type="http://schemas.openxmlformats.org/officeDocument/2006/relationships/hyperlink" Target="https://medium.com/@jasonkeath/partners-in-crime-the-power-of-finding-your-creative-collaborator-7d8aaf7af07b" TargetMode="Externa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hyperlink" Target="https://www.wearetern.org/" TargetMode="External"/><Relationship Id="rId2" Type="http://schemas.openxmlformats.org/officeDocument/2006/relationships/hyperlink" Target="https://www.bni.com/" TargetMode="External"/><Relationship Id="rId1" Type="http://schemas.openxmlformats.org/officeDocument/2006/relationships/slideLayout" Target="../slideLayouts/slideLayout6.xml"/><Relationship Id="rId5" Type="http://schemas.openxmlformats.org/officeDocument/2006/relationships/image" Target="../media/image48.png"/><Relationship Id="rId4" Type="http://schemas.openxmlformats.org/officeDocument/2006/relationships/image" Target="../media/image47.png"/></Relationships>
</file>

<file path=ppt/slides/_rels/slide42.xml.rels><?xml version="1.0" encoding="UTF-8" standalone="yes"?>
<Relationships xmlns="http://schemas.openxmlformats.org/package/2006/relationships"><Relationship Id="rId8" Type="http://schemas.openxmlformats.org/officeDocument/2006/relationships/hyperlink" Target="https://www.existenzgruender.de/DE/Service/Beratung-Adressen/Linksammlung/Gruender-innen-Migrationshintergrund/inhalt.html" TargetMode="External"/><Relationship Id="rId3" Type="http://schemas.openxmlformats.org/officeDocument/2006/relationships/hyperlink" Target="https://www.mariacallisto.com/" TargetMode="External"/><Relationship Id="rId7" Type="http://schemas.openxmlformats.org/officeDocument/2006/relationships/hyperlink" Target="https://www.jumpp.de/content/migrantinnen-gr-nden-perspektive-selbst-ndigkeit" TargetMode="External"/><Relationship Id="rId2" Type="http://schemas.openxmlformats.org/officeDocument/2006/relationships/hyperlink" Target="https://www.wearetern.org/herfuture-forward/" TargetMode="External"/><Relationship Id="rId1" Type="http://schemas.openxmlformats.org/officeDocument/2006/relationships/slideLayout" Target="../slideLayouts/slideLayout12.xml"/><Relationship Id="rId6" Type="http://schemas.openxmlformats.org/officeDocument/2006/relationships/hyperlink" Target="https://www.jumpp.de/" TargetMode="External"/><Relationship Id="rId5" Type="http://schemas.openxmlformats.org/officeDocument/2006/relationships/image" Target="../media/image49.png"/><Relationship Id="rId4" Type="http://schemas.openxmlformats.org/officeDocument/2006/relationships/hyperlink" Target="https://www.wearetern.org/" TargetMode="External"/><Relationship Id="rId9" Type="http://schemas.openxmlformats.org/officeDocument/2006/relationships/hyperlink" Target="https://www.netzwerk-iq.de/foerderprogramm-iq/fachstellen/fachstelle-migrantenoekonomie" TargetMode="External"/></Relationships>
</file>

<file path=ppt/slides/_rels/slide4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hyperlink" Target="https://youtu.be/E5xTbn6OnAA" TargetMode="External"/><Relationship Id="rId2" Type="http://schemas.openxmlformats.org/officeDocument/2006/relationships/video" Target="https://www.youtube.com/embed/E5xTbn6OnAA?feature=oembed" TargetMode="External"/><Relationship Id="rId1" Type="http://schemas.openxmlformats.org/officeDocument/2006/relationships/video" Target="https://www.youtube.com/embed/7eRyPdlEJ4Y?feature=oembed" TargetMode="External"/><Relationship Id="rId6" Type="http://schemas.openxmlformats.org/officeDocument/2006/relationships/image" Target="../media/image52.jpeg"/><Relationship Id="rId5" Type="http://schemas.openxmlformats.org/officeDocument/2006/relationships/hyperlink" Target="https://youtu.be/7eRyPdlEJ4Y" TargetMode="External"/><Relationship Id="rId4" Type="http://schemas.openxmlformats.org/officeDocument/2006/relationships/image" Target="../media/image51.jpeg"/></Relationships>
</file>

<file path=ppt/slides/_rels/slide45.xml.rels><?xml version="1.0" encoding="UTF-8" standalone="yes"?>
<Relationships xmlns="http://schemas.openxmlformats.org/package/2006/relationships"><Relationship Id="rId3" Type="http://schemas.openxmlformats.org/officeDocument/2006/relationships/hyperlink" Target="https://translate.google.com/" TargetMode="External"/><Relationship Id="rId2" Type="http://schemas.openxmlformats.org/officeDocument/2006/relationships/hyperlink" Target="https://www.forbes.com/sites/carolinecastrillon/2019/03/10/why-women-need-to-network-differently-than-men-to-get-ahead/?sh=51da00ebb0a1" TargetMode="Externa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hyperlink" Target="https://smallbusinessbc.ca/article/how-women-network-differently-men/" TargetMode="External"/><Relationship Id="rId2" Type="http://schemas.openxmlformats.org/officeDocument/2006/relationships/hyperlink" Target="https://www.forbes.com/sites/carolinecastrillon/2019/03/10/why-women-need-to-network-differently-than-men-to-get-ahead/?sh=51da00ebb0a1" TargetMode="External"/><Relationship Id="rId1" Type="http://schemas.openxmlformats.org/officeDocument/2006/relationships/slideLayout" Target="../slideLayouts/slideLayout6.xml"/><Relationship Id="rId4" Type="http://schemas.openxmlformats.org/officeDocument/2006/relationships/hyperlink" Target="https://translate.google.com/" TargetMode="External"/></Relationships>
</file>

<file path=ppt/slides/_rels/slide47.xml.rels><?xml version="1.0" encoding="UTF-8" standalone="yes"?>
<Relationships xmlns="http://schemas.openxmlformats.org/package/2006/relationships"><Relationship Id="rId3" Type="http://schemas.openxmlformats.org/officeDocument/2006/relationships/hyperlink" Target="https://smallbusinessbc.ca/article/how-women-network-differently-men/" TargetMode="External"/><Relationship Id="rId2" Type="http://schemas.openxmlformats.org/officeDocument/2006/relationships/hyperlink" Target="https://www.forbes.com/sites/carolinecastrillon/2019/03/10/why-women-need-to-network-differently-than-men-to-get-ahead/?sh=51da00ebb0a1" TargetMode="External"/><Relationship Id="rId1" Type="http://schemas.openxmlformats.org/officeDocument/2006/relationships/slideLayout" Target="../slideLayouts/slideLayout6.xml"/><Relationship Id="rId4" Type="http://schemas.openxmlformats.org/officeDocument/2006/relationships/hyperlink" Target="https://translate.google.com/"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6.xml"/><Relationship Id="rId4" Type="http://schemas.openxmlformats.org/officeDocument/2006/relationships/image" Target="../media/image55.png"/></Relationships>
</file>

<file path=ppt/slides/_rels/slide4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hyperlink" Target="https://wegate.eu/" TargetMode="Externa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2.xml"/><Relationship Id="rId4" Type="http://schemas.openxmlformats.org/officeDocument/2006/relationships/hyperlink" Target="https://www.facebook.com/groups/130967562215640/"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www.dailymail.co.uk/sciencetech/article-2548917/A-problem-shared-really-IS-problem-halved-Study-finds-discussing-problems-people-situation-reduces-stress-levels.html" TargetMode="External"/><Relationship Id="rId1" Type="http://schemas.openxmlformats.org/officeDocument/2006/relationships/slideLayout" Target="../slideLayouts/slideLayout6.xml"/><Relationship Id="rId5" Type="http://schemas.openxmlformats.org/officeDocument/2006/relationships/hyperlink" Target="https://translate.google.com/" TargetMode="Externa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www.flightofideas.net/Articles/Dynamic%20Duos%20-%20the%20Power%20of%20Creative%20Partnerships%20-%20Summer%202006.pdf" TargetMode="External"/><Relationship Id="rId1" Type="http://schemas.openxmlformats.org/officeDocument/2006/relationships/slideLayout" Target="../slideLayouts/slideLayout6.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319D827-86F6-DD46-A4C9-B70E7B34BE82}"/>
              </a:ext>
            </a:extLst>
          </p:cNvPr>
          <p:cNvSpPr/>
          <p:nvPr/>
        </p:nvSpPr>
        <p:spPr>
          <a:xfrm>
            <a:off x="10781837" y="4211392"/>
            <a:ext cx="1422400" cy="2646608"/>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23944EB-827D-B14F-B5B1-59B1E5FE8A9D}"/>
              </a:ext>
            </a:extLst>
          </p:cNvPr>
          <p:cNvSpPr/>
          <p:nvPr/>
        </p:nvSpPr>
        <p:spPr>
          <a:xfrm>
            <a:off x="-4942" y="4451"/>
            <a:ext cx="1382350" cy="2880417"/>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2A8D7BBC-F29A-F24D-8F80-6FB4F4EFC720}"/>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8222463" y="1244172"/>
            <a:ext cx="3574585" cy="1194016"/>
          </a:xfrm>
          <a:prstGeom prst="rect">
            <a:avLst/>
          </a:prstGeom>
        </p:spPr>
      </p:pic>
      <p:sp>
        <p:nvSpPr>
          <p:cNvPr id="21" name="Text Placeholder 12">
            <a:extLst>
              <a:ext uri="{FF2B5EF4-FFF2-40B4-BE49-F238E27FC236}">
                <a16:creationId xmlns:a16="http://schemas.microsoft.com/office/drawing/2014/main" id="{372E1209-D0BB-B442-9930-592AEADCC1BC}"/>
              </a:ext>
            </a:extLst>
          </p:cNvPr>
          <p:cNvSpPr txBox="1">
            <a:spLocks/>
          </p:cNvSpPr>
          <p:nvPr/>
        </p:nvSpPr>
        <p:spPr>
          <a:xfrm>
            <a:off x="314896" y="1532829"/>
            <a:ext cx="7413285" cy="854617"/>
          </a:xfrm>
          <a:prstGeom prst="rect">
            <a:avLst/>
          </a:prstGeom>
          <a:solidFill>
            <a:srgbClr val="FFC000"/>
          </a:solidFill>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a:buNone/>
              <a:defRPr sz="50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BA" sz="2800" dirty="0">
                <a:solidFill>
                  <a:schemeClr val="bg1"/>
                </a:solidFill>
              </a:rPr>
              <a:t>DIE </a:t>
            </a:r>
            <a:r>
              <a:rPr lang="de-DE" sz="2800" dirty="0">
                <a:solidFill>
                  <a:schemeClr val="bg1"/>
                </a:solidFill>
              </a:rPr>
              <a:t>MACHT VON</a:t>
            </a:r>
            <a:r>
              <a:rPr lang="en-BA" sz="2800" dirty="0">
                <a:solidFill>
                  <a:schemeClr val="bg1"/>
                </a:solidFill>
              </a:rPr>
              <a:t> </a:t>
            </a:r>
            <a:r>
              <a:rPr lang="de-DE" sz="2800">
                <a:solidFill>
                  <a:schemeClr val="bg1"/>
                </a:solidFill>
              </a:rPr>
              <a:t>KOOPERATIONEN</a:t>
            </a:r>
            <a:r>
              <a:rPr lang="en-BA" sz="2800">
                <a:solidFill>
                  <a:schemeClr val="bg1"/>
                </a:solidFill>
              </a:rPr>
              <a:t> </a:t>
            </a:r>
            <a:r>
              <a:rPr lang="en-IE" sz="2800" dirty="0">
                <a:solidFill>
                  <a:schemeClr val="bg1"/>
                </a:solidFill>
              </a:rPr>
              <a:t>UND NETZWERKEN</a:t>
            </a:r>
            <a:endParaRPr lang="en-US" sz="2800" dirty="0">
              <a:solidFill>
                <a:schemeClr val="bg1"/>
              </a:solidFill>
            </a:endParaRPr>
          </a:p>
        </p:txBody>
      </p:sp>
      <p:sp>
        <p:nvSpPr>
          <p:cNvPr id="13" name="Text Placeholder 12"/>
          <p:cNvSpPr>
            <a:spLocks noGrp="1"/>
          </p:cNvSpPr>
          <p:nvPr>
            <p:ph type="body" sz="quarter" idx="4294967295"/>
          </p:nvPr>
        </p:nvSpPr>
        <p:spPr>
          <a:xfrm>
            <a:off x="288383" y="3073672"/>
            <a:ext cx="6252512" cy="2139544"/>
          </a:xfrm>
          <a:noFill/>
        </p:spPr>
        <p:txBody>
          <a:bodyPr>
            <a:noAutofit/>
          </a:bodyPr>
          <a:lstStyle/>
          <a:p>
            <a:pPr marL="0" indent="0">
              <a:buNone/>
            </a:pPr>
            <a:r>
              <a:rPr lang="en-GB" sz="3600" b="0" i="0" dirty="0">
                <a:solidFill>
                  <a:srgbClr val="000000"/>
                </a:solidFill>
                <a:effectLst/>
              </a:rPr>
              <a:t>"Alleine können wir so wenig tun. Gemeinsam können wir so viel tun."                                                                   </a:t>
            </a:r>
          </a:p>
          <a:p>
            <a:pPr marL="0" indent="0">
              <a:buNone/>
            </a:pPr>
            <a:r>
              <a:rPr lang="en-GB" sz="2000" b="1" i="0" dirty="0">
                <a:solidFill>
                  <a:srgbClr val="1EB3DD"/>
                </a:solidFill>
                <a:effectLst/>
              </a:rPr>
              <a:t>Helen Keller</a:t>
            </a:r>
            <a:endParaRPr lang="en-US" sz="4800" dirty="0">
              <a:solidFill>
                <a:srgbClr val="1EB3DD"/>
              </a:solidFill>
            </a:endParaRPr>
          </a:p>
        </p:txBody>
      </p:sp>
      <p:grpSp>
        <p:nvGrpSpPr>
          <p:cNvPr id="16" name="Group 15">
            <a:extLst>
              <a:ext uri="{FF2B5EF4-FFF2-40B4-BE49-F238E27FC236}">
                <a16:creationId xmlns:a16="http://schemas.microsoft.com/office/drawing/2014/main" id="{52F78104-E651-4811-9591-AC74D2AE9DEB}"/>
              </a:ext>
            </a:extLst>
          </p:cNvPr>
          <p:cNvGrpSpPr/>
          <p:nvPr/>
        </p:nvGrpSpPr>
        <p:grpSpPr>
          <a:xfrm>
            <a:off x="6547663" y="2954693"/>
            <a:ext cx="4039074" cy="2721775"/>
            <a:chOff x="448873" y="4678394"/>
            <a:chExt cx="2490973" cy="1678570"/>
          </a:xfrm>
        </p:grpSpPr>
        <p:pic>
          <p:nvPicPr>
            <p:cNvPr id="17" name="Picture 16" descr="A picture containing text, vector graphics&#10;&#10;Description automatically generated">
              <a:extLst>
                <a:ext uri="{FF2B5EF4-FFF2-40B4-BE49-F238E27FC236}">
                  <a16:creationId xmlns:a16="http://schemas.microsoft.com/office/drawing/2014/main" id="{F22E3AEC-BF41-4478-97A6-AC7F734CA70C}"/>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448873" y="4678394"/>
              <a:ext cx="2490973" cy="1678570"/>
            </a:xfrm>
            <a:prstGeom prst="rect">
              <a:avLst/>
            </a:prstGeom>
          </p:spPr>
        </p:pic>
        <p:pic>
          <p:nvPicPr>
            <p:cNvPr id="22" name="Picture 21" descr="Icon&#10;&#10;Description automatically generated">
              <a:extLst>
                <a:ext uri="{FF2B5EF4-FFF2-40B4-BE49-F238E27FC236}">
                  <a16:creationId xmlns:a16="http://schemas.microsoft.com/office/drawing/2014/main" id="{B1B2F6F8-78F3-4420-86BB-5C7FF682EE79}"/>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1227241" y="5282793"/>
              <a:ext cx="132038" cy="144000"/>
            </a:xfrm>
            <a:prstGeom prst="rect">
              <a:avLst/>
            </a:prstGeom>
          </p:spPr>
        </p:pic>
        <p:pic>
          <p:nvPicPr>
            <p:cNvPr id="23" name="Picture 22" descr="Icon&#10;&#10;Description automatically generated">
              <a:extLst>
                <a:ext uri="{FF2B5EF4-FFF2-40B4-BE49-F238E27FC236}">
                  <a16:creationId xmlns:a16="http://schemas.microsoft.com/office/drawing/2014/main" id="{BC0175C6-5C1F-41D2-BAA0-A2343E519EEE}"/>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1902563" y="4788704"/>
              <a:ext cx="132038" cy="144000"/>
            </a:xfrm>
            <a:prstGeom prst="rect">
              <a:avLst/>
            </a:prstGeom>
          </p:spPr>
        </p:pic>
        <p:pic>
          <p:nvPicPr>
            <p:cNvPr id="24" name="Picture 23" descr="Icon&#10;&#10;Description automatically generated">
              <a:extLst>
                <a:ext uri="{FF2B5EF4-FFF2-40B4-BE49-F238E27FC236}">
                  <a16:creationId xmlns:a16="http://schemas.microsoft.com/office/drawing/2014/main" id="{8046BD11-EF46-415A-B60C-82D7510950EF}"/>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rot="19326072">
              <a:off x="1487752" y="5190070"/>
              <a:ext cx="132038" cy="144000"/>
            </a:xfrm>
            <a:prstGeom prst="rect">
              <a:avLst/>
            </a:prstGeom>
          </p:spPr>
        </p:pic>
      </p:grpSp>
      <p:sp>
        <p:nvSpPr>
          <p:cNvPr id="25" name="Text Placeholder 12">
            <a:extLst>
              <a:ext uri="{FF2B5EF4-FFF2-40B4-BE49-F238E27FC236}">
                <a16:creationId xmlns:a16="http://schemas.microsoft.com/office/drawing/2014/main" id="{A91A13B6-3676-4FA3-AA23-E7277F015221}"/>
              </a:ext>
            </a:extLst>
          </p:cNvPr>
          <p:cNvSpPr txBox="1">
            <a:spLocks/>
          </p:cNvSpPr>
          <p:nvPr/>
        </p:nvSpPr>
        <p:spPr>
          <a:xfrm>
            <a:off x="292646" y="501850"/>
            <a:ext cx="2502311" cy="854617"/>
          </a:xfrm>
          <a:prstGeom prst="rect">
            <a:avLst/>
          </a:prstGeom>
          <a:solidFill>
            <a:srgbClr val="FFC000"/>
          </a:solidFill>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a:buNone/>
              <a:defRPr sz="50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4000" b="1" dirty="0">
                <a:solidFill>
                  <a:schemeClr val="bg1"/>
                </a:solidFill>
              </a:rPr>
              <a:t> SCHRITT 5</a:t>
            </a:r>
          </a:p>
        </p:txBody>
      </p:sp>
      <p:sp>
        <p:nvSpPr>
          <p:cNvPr id="20" name="Footer Placeholder 6">
            <a:extLst>
              <a:ext uri="{FF2B5EF4-FFF2-40B4-BE49-F238E27FC236}">
                <a16:creationId xmlns:a16="http://schemas.microsoft.com/office/drawing/2014/main" id="{75D30575-47C9-A446-BAAD-CA7BBB5145FB}"/>
              </a:ext>
            </a:extLst>
          </p:cNvPr>
          <p:cNvSpPr txBox="1">
            <a:spLocks noGrp="1"/>
          </p:cNvSpPr>
          <p:nvPr/>
        </p:nvSpPr>
        <p:spPr bwMode="auto">
          <a:xfrm>
            <a:off x="1991565" y="5353202"/>
            <a:ext cx="2319775" cy="447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Bef>
                <a:spcPct val="0"/>
              </a:spcBef>
              <a:buFontTx/>
              <a:buNone/>
            </a:pPr>
            <a:r>
              <a:rPr lang="en-IE" altLang="en-US" sz="1000">
                <a:solidFill>
                  <a:schemeClr val="tx1"/>
                </a:solidFill>
                <a:latin typeface="Calibri" charset="0"/>
              </a:rPr>
              <a:t>Dieses </a:t>
            </a:r>
            <a:r>
              <a:rPr lang="en-IE" altLang="en-US" sz="1000" dirty="0">
                <a:solidFill>
                  <a:schemeClr val="tx1"/>
                </a:solidFill>
                <a:latin typeface="Calibri" charset="0"/>
              </a:rPr>
              <a:t>Programm wurde mit Unterstützung der Europäischen Kommission finanziert </a:t>
            </a:r>
          </a:p>
        </p:txBody>
      </p:sp>
      <p:pic>
        <p:nvPicPr>
          <p:cNvPr id="26" name="Picture 8">
            <a:extLst>
              <a:ext uri="{FF2B5EF4-FFF2-40B4-BE49-F238E27FC236}">
                <a16:creationId xmlns:a16="http://schemas.microsoft.com/office/drawing/2014/main" id="{7E484368-2679-FF49-894F-57FC64372CE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5965" y="5353202"/>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TextBox 10">
            <a:extLst>
              <a:ext uri="{FF2B5EF4-FFF2-40B4-BE49-F238E27FC236}">
                <a16:creationId xmlns:a16="http://schemas.microsoft.com/office/drawing/2014/main" id="{E5832AA3-D9B0-4987-A7D3-27CB22B8ED09}"/>
              </a:ext>
            </a:extLst>
          </p:cNvPr>
          <p:cNvSpPr txBox="1"/>
          <p:nvPr/>
        </p:nvSpPr>
        <p:spPr>
          <a:xfrm>
            <a:off x="292646" y="5899442"/>
            <a:ext cx="10571943" cy="954107"/>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dirty="0">
                <a:solidFill>
                  <a:srgbClr val="1E494F"/>
                </a:solidFill>
              </a:rPr>
              <a:t>Dieses </a:t>
            </a:r>
            <a:r>
              <a:rPr lang="en-GB" sz="1400" dirty="0" err="1">
                <a:solidFill>
                  <a:srgbClr val="1E494F"/>
                </a:solidFill>
              </a:rPr>
              <a:t>Projekt</a:t>
            </a:r>
            <a:r>
              <a:rPr lang="en-GB" sz="1400" dirty="0">
                <a:solidFill>
                  <a:srgbClr val="1E494F"/>
                </a:solidFill>
              </a:rPr>
              <a:t> </a:t>
            </a:r>
            <a:r>
              <a:rPr lang="en-GB" sz="1400" dirty="0" err="1">
                <a:solidFill>
                  <a:srgbClr val="1E494F"/>
                </a:solidFill>
              </a:rPr>
              <a:t>wurde</a:t>
            </a:r>
            <a:r>
              <a:rPr lang="en-GB" sz="1400" dirty="0">
                <a:solidFill>
                  <a:srgbClr val="1E494F"/>
                </a:solidFill>
              </a:rPr>
              <a:t> </a:t>
            </a:r>
            <a:r>
              <a:rPr lang="en-GB" sz="1400" dirty="0" err="1">
                <a:solidFill>
                  <a:srgbClr val="1E494F"/>
                </a:solidFill>
              </a:rPr>
              <a:t>mit</a:t>
            </a:r>
            <a:r>
              <a:rPr lang="en-GB" sz="1400" dirty="0">
                <a:solidFill>
                  <a:srgbClr val="1E494F"/>
                </a:solidFill>
              </a:rPr>
              <a:t> </a:t>
            </a:r>
            <a:r>
              <a:rPr lang="en-GB" sz="1400" dirty="0" err="1">
                <a:solidFill>
                  <a:srgbClr val="1E494F"/>
                </a:solidFill>
              </a:rPr>
              <a:t>Unterstützung</a:t>
            </a:r>
            <a:r>
              <a:rPr lang="en-GB" sz="1400" dirty="0">
                <a:solidFill>
                  <a:srgbClr val="1E494F"/>
                </a:solidFill>
              </a:rPr>
              <a:t> der </a:t>
            </a:r>
            <a:r>
              <a:rPr lang="en-GB" sz="1400" dirty="0" err="1">
                <a:solidFill>
                  <a:srgbClr val="1E494F"/>
                </a:solidFill>
              </a:rPr>
              <a:t>Europäischen</a:t>
            </a:r>
            <a:r>
              <a:rPr lang="en-GB" sz="1400" dirty="0">
                <a:solidFill>
                  <a:srgbClr val="1E494F"/>
                </a:solidFill>
              </a:rPr>
              <a:t> </a:t>
            </a:r>
            <a:r>
              <a:rPr lang="en-GB" sz="1400" dirty="0" err="1">
                <a:solidFill>
                  <a:srgbClr val="1E494F"/>
                </a:solidFill>
              </a:rPr>
              <a:t>Kommission</a:t>
            </a:r>
            <a:r>
              <a:rPr lang="en-GB" sz="1400" dirty="0">
                <a:solidFill>
                  <a:srgbClr val="1E494F"/>
                </a:solidFill>
              </a:rPr>
              <a:t> </a:t>
            </a:r>
            <a:r>
              <a:rPr lang="en-GB" sz="1400" dirty="0" err="1">
                <a:solidFill>
                  <a:srgbClr val="1E494F"/>
                </a:solidFill>
              </a:rPr>
              <a:t>finanziert</a:t>
            </a:r>
            <a:r>
              <a:rPr lang="en-GB" sz="1400" dirty="0">
                <a:solidFill>
                  <a:srgbClr val="1E494F"/>
                </a:solidFill>
              </a:rPr>
              <a:t>. Die </a:t>
            </a:r>
            <a:r>
              <a:rPr lang="en-GB" sz="1400" dirty="0" err="1">
                <a:solidFill>
                  <a:srgbClr val="1E494F"/>
                </a:solidFill>
              </a:rPr>
              <a:t>Verantwortung</a:t>
            </a:r>
            <a:r>
              <a:rPr lang="en-GB" sz="1400" dirty="0">
                <a:solidFill>
                  <a:srgbClr val="1E494F"/>
                </a:solidFill>
              </a:rPr>
              <a:t> </a:t>
            </a:r>
            <a:r>
              <a:rPr lang="en-GB" sz="1400" dirty="0" err="1">
                <a:solidFill>
                  <a:srgbClr val="1E494F"/>
                </a:solidFill>
              </a:rPr>
              <a:t>für</a:t>
            </a:r>
            <a:r>
              <a:rPr lang="en-GB" sz="1400" dirty="0">
                <a:solidFill>
                  <a:srgbClr val="1E494F"/>
                </a:solidFill>
              </a:rPr>
              <a:t> den </a:t>
            </a:r>
            <a:r>
              <a:rPr lang="en-GB" sz="1400" dirty="0" err="1">
                <a:solidFill>
                  <a:srgbClr val="1E494F"/>
                </a:solidFill>
              </a:rPr>
              <a:t>Inhalt</a:t>
            </a:r>
            <a:r>
              <a:rPr lang="en-GB" sz="1400" dirty="0">
                <a:solidFill>
                  <a:srgbClr val="1E494F"/>
                </a:solidFill>
              </a:rPr>
              <a:t> </a:t>
            </a:r>
            <a:r>
              <a:rPr lang="en-GB" sz="1400" dirty="0" err="1">
                <a:solidFill>
                  <a:srgbClr val="1E494F"/>
                </a:solidFill>
              </a:rPr>
              <a:t>dieser</a:t>
            </a:r>
            <a:r>
              <a:rPr lang="en-GB" sz="1400" dirty="0">
                <a:solidFill>
                  <a:srgbClr val="1E494F"/>
                </a:solidFill>
              </a:rPr>
              <a:t> </a:t>
            </a:r>
            <a:r>
              <a:rPr lang="en-GB" sz="1400" dirty="0" err="1">
                <a:solidFill>
                  <a:srgbClr val="1E494F"/>
                </a:solidFill>
              </a:rPr>
              <a:t>Veröffentlichung</a:t>
            </a:r>
            <a:r>
              <a:rPr lang="en-GB" sz="1400" dirty="0">
                <a:solidFill>
                  <a:srgbClr val="1E494F"/>
                </a:solidFill>
              </a:rPr>
              <a:t> [</a:t>
            </a:r>
            <a:r>
              <a:rPr lang="en-GB" sz="1400" dirty="0" err="1">
                <a:solidFill>
                  <a:srgbClr val="1E494F"/>
                </a:solidFill>
              </a:rPr>
              <a:t>Mitteilung</a:t>
            </a:r>
            <a:r>
              <a:rPr lang="en-GB" sz="1400" dirty="0">
                <a:solidFill>
                  <a:srgbClr val="1E494F"/>
                </a:solidFill>
              </a:rPr>
              <a:t>] </a:t>
            </a:r>
            <a:r>
              <a:rPr lang="en-GB" sz="1400" dirty="0" err="1">
                <a:solidFill>
                  <a:srgbClr val="1E494F"/>
                </a:solidFill>
              </a:rPr>
              <a:t>trägt</a:t>
            </a:r>
            <a:r>
              <a:rPr lang="en-GB" sz="1400" dirty="0">
                <a:solidFill>
                  <a:srgbClr val="1E494F"/>
                </a:solidFill>
              </a:rPr>
              <a:t> </a:t>
            </a:r>
            <a:r>
              <a:rPr lang="en-GB" sz="1400" dirty="0" err="1">
                <a:solidFill>
                  <a:srgbClr val="1E494F"/>
                </a:solidFill>
              </a:rPr>
              <a:t>allein</a:t>
            </a:r>
            <a:r>
              <a:rPr lang="en-GB" sz="1400" dirty="0">
                <a:solidFill>
                  <a:srgbClr val="1E494F"/>
                </a:solidFill>
              </a:rPr>
              <a:t> der </a:t>
            </a:r>
            <a:r>
              <a:rPr lang="en-GB" sz="1400" dirty="0" err="1">
                <a:solidFill>
                  <a:srgbClr val="1E494F"/>
                </a:solidFill>
              </a:rPr>
              <a:t>Verfasser</a:t>
            </a:r>
            <a:r>
              <a:rPr lang="en-GB" sz="1400" dirty="0">
                <a:solidFill>
                  <a:srgbClr val="1E494F"/>
                </a:solidFill>
              </a:rPr>
              <a:t>; die </a:t>
            </a:r>
            <a:r>
              <a:rPr lang="en-GB" sz="1400" dirty="0" err="1">
                <a:solidFill>
                  <a:srgbClr val="1E494F"/>
                </a:solidFill>
              </a:rPr>
              <a:t>Kommission</a:t>
            </a:r>
            <a:r>
              <a:rPr lang="en-GB" sz="1400" dirty="0">
                <a:solidFill>
                  <a:srgbClr val="1E494F"/>
                </a:solidFill>
              </a:rPr>
              <a:t> </a:t>
            </a:r>
            <a:r>
              <a:rPr lang="en-GB" sz="1400" dirty="0" err="1">
                <a:solidFill>
                  <a:srgbClr val="1E494F"/>
                </a:solidFill>
              </a:rPr>
              <a:t>haftet</a:t>
            </a:r>
            <a:r>
              <a:rPr lang="en-GB" sz="1400" dirty="0">
                <a:solidFill>
                  <a:srgbClr val="1E494F"/>
                </a:solidFill>
              </a:rPr>
              <a:t> </a:t>
            </a:r>
            <a:r>
              <a:rPr lang="en-GB" sz="1400" dirty="0" err="1">
                <a:solidFill>
                  <a:srgbClr val="1E494F"/>
                </a:solidFill>
              </a:rPr>
              <a:t>nicht</a:t>
            </a:r>
            <a:r>
              <a:rPr lang="en-GB" sz="1400" dirty="0">
                <a:solidFill>
                  <a:srgbClr val="1E494F"/>
                </a:solidFill>
              </a:rPr>
              <a:t> </a:t>
            </a:r>
            <a:r>
              <a:rPr lang="en-GB" sz="1400" dirty="0" err="1">
                <a:solidFill>
                  <a:srgbClr val="1E494F"/>
                </a:solidFill>
              </a:rPr>
              <a:t>für</a:t>
            </a:r>
            <a:r>
              <a:rPr lang="en-GB" sz="1400" dirty="0">
                <a:solidFill>
                  <a:srgbClr val="1E494F"/>
                </a:solidFill>
              </a:rPr>
              <a:t> die </a:t>
            </a:r>
            <a:r>
              <a:rPr lang="en-GB" sz="1400" dirty="0" err="1">
                <a:solidFill>
                  <a:srgbClr val="1E494F"/>
                </a:solidFill>
              </a:rPr>
              <a:t>weitere</a:t>
            </a:r>
            <a:r>
              <a:rPr lang="en-GB" sz="1400" dirty="0">
                <a:solidFill>
                  <a:srgbClr val="1E494F"/>
                </a:solidFill>
              </a:rPr>
              <a:t> </a:t>
            </a:r>
            <a:r>
              <a:rPr lang="en-GB" sz="1400" dirty="0" err="1">
                <a:solidFill>
                  <a:srgbClr val="1E494F"/>
                </a:solidFill>
              </a:rPr>
              <a:t>Verwendung</a:t>
            </a:r>
            <a:r>
              <a:rPr lang="en-GB" sz="1400" dirty="0">
                <a:solidFill>
                  <a:srgbClr val="1E494F"/>
                </a:solidFill>
              </a:rPr>
              <a:t> der </a:t>
            </a:r>
            <a:r>
              <a:rPr lang="en-GB" sz="1400" dirty="0" err="1">
                <a:solidFill>
                  <a:srgbClr val="1E494F"/>
                </a:solidFill>
              </a:rPr>
              <a:t>darin</a:t>
            </a:r>
            <a:r>
              <a:rPr lang="en-GB" sz="1400" dirty="0">
                <a:solidFill>
                  <a:srgbClr val="1E494F"/>
                </a:solidFill>
              </a:rPr>
              <a:t> </a:t>
            </a:r>
            <a:r>
              <a:rPr lang="en-GB" sz="1400" dirty="0" err="1">
                <a:solidFill>
                  <a:srgbClr val="1E494F"/>
                </a:solidFill>
              </a:rPr>
              <a:t>enthaltenen</a:t>
            </a:r>
            <a:r>
              <a:rPr lang="en-GB" sz="1400" dirty="0">
                <a:solidFill>
                  <a:srgbClr val="1E494F"/>
                </a:solidFill>
              </a:rPr>
              <a:t> </a:t>
            </a:r>
            <a:r>
              <a:rPr lang="en-GB" sz="1400" dirty="0" err="1">
                <a:solidFill>
                  <a:srgbClr val="1E494F"/>
                </a:solidFill>
              </a:rPr>
              <a:t>Angaben</a:t>
            </a:r>
            <a:r>
              <a:rPr lang="en-GB" sz="1400" dirty="0">
                <a:solidFill>
                  <a:srgbClr val="1E494F"/>
                </a:solidFill>
              </a:rPr>
              <a:t>. </a:t>
            </a:r>
          </a:p>
          <a:p>
            <a:r>
              <a:rPr lang="de-DE" sz="1400" dirty="0">
                <a:solidFill>
                  <a:srgbClr val="1E494F"/>
                </a:solidFill>
                <a:effectLst/>
                <a:latin typeface="Calibri" panose="020F0502020204030204" pitchFamily="34" charset="0"/>
                <a:ea typeface="Calibri" panose="020F0502020204030204" pitchFamily="34" charset="0"/>
                <a:cs typeface="Times New Roman" panose="02020603050405020304" pitchFamily="18" charset="0"/>
              </a:rPr>
              <a:t>Aus Gründen der besseren Lesbarkeit wird im Folgenden das generische Maskulinum verwendet. Sämtliche Personenbezeichnungen gelten gleichermaßen für alle Geschlechter.</a:t>
            </a:r>
          </a:p>
        </p:txBody>
      </p:sp>
    </p:spTree>
    <p:extLst>
      <p:ext uri="{BB962C8B-B14F-4D97-AF65-F5344CB8AC3E}">
        <p14:creationId xmlns:p14="http://schemas.microsoft.com/office/powerpoint/2010/main" val="3847489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p:cNvSpPr>
            <a:spLocks noGrp="1"/>
          </p:cNvSpPr>
          <p:nvPr>
            <p:ph type="body" sz="quarter" idx="13"/>
          </p:nvPr>
        </p:nvSpPr>
        <p:spPr>
          <a:xfrm>
            <a:off x="1626097" y="434252"/>
            <a:ext cx="9649486" cy="697353"/>
          </a:xfrm>
        </p:spPr>
        <p:txBody>
          <a:bodyPr>
            <a:noAutofit/>
          </a:bodyPr>
          <a:lstStyle/>
          <a:p>
            <a:r>
              <a:rPr lang="en-GB" sz="2800" b="0" i="0" dirty="0">
                <a:effectLst/>
              </a:rPr>
              <a:t>6 WEGE, WIE KOLLABORATION DIR IN DEINEM UNTERNEHMEN HELFEN WIRD </a:t>
            </a:r>
            <a:endParaRPr lang="en-US" sz="2800" dirty="0"/>
          </a:p>
        </p:txBody>
      </p:sp>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A33505A4-6FBD-471D-9208-35DFE53AA8F3}"/>
              </a:ext>
            </a:extLst>
          </p:cNvPr>
          <p:cNvSpPr>
            <a:spLocks noGrp="1"/>
          </p:cNvSpPr>
          <p:nvPr>
            <p:ph type="body" sz="quarter" idx="14"/>
          </p:nvPr>
        </p:nvSpPr>
        <p:spPr>
          <a:xfrm>
            <a:off x="1626097" y="1295155"/>
            <a:ext cx="8882224" cy="1093265"/>
          </a:xfrm>
        </p:spPr>
        <p:txBody>
          <a:bodyPr/>
          <a:lstStyle/>
          <a:p>
            <a:r>
              <a:rPr lang="en-GB" b="0" i="0" dirty="0">
                <a:effectLst/>
              </a:rPr>
              <a:t>Die Verbindungen, die du </a:t>
            </a:r>
            <a:r>
              <a:rPr lang="en-GB" b="0" i="0" dirty="0" err="1">
                <a:effectLst/>
              </a:rPr>
              <a:t>mit</a:t>
            </a:r>
            <a:r>
              <a:rPr lang="en-GB" b="0" i="0" dirty="0">
                <a:effectLst/>
              </a:rPr>
              <a:t> </a:t>
            </a:r>
            <a:r>
              <a:rPr lang="en-GB" b="0" i="0" dirty="0" err="1">
                <a:effectLst/>
              </a:rPr>
              <a:t>anderen</a:t>
            </a:r>
            <a:r>
              <a:rPr lang="en-GB" b="0" i="0" dirty="0">
                <a:effectLst/>
              </a:rPr>
              <a:t> </a:t>
            </a:r>
            <a:r>
              <a:rPr lang="en-GB" b="0" i="0" dirty="0" err="1">
                <a:effectLst/>
              </a:rPr>
              <a:t>eingehst</a:t>
            </a:r>
            <a:r>
              <a:rPr lang="en-GB" b="0" i="0" dirty="0">
                <a:effectLst/>
              </a:rPr>
              <a:t>, und die verschiedenen Arten der Zusammenarbeit </a:t>
            </a:r>
            <a:r>
              <a:rPr lang="en-GB" b="0" i="0" dirty="0" err="1">
                <a:effectLst/>
              </a:rPr>
              <a:t>werden</a:t>
            </a:r>
            <a:r>
              <a:rPr lang="en-GB" b="0" i="0" dirty="0">
                <a:effectLst/>
              </a:rPr>
              <a:t> </a:t>
            </a:r>
            <a:r>
              <a:rPr lang="en-GB" dirty="0" err="1"/>
              <a:t>dir</a:t>
            </a:r>
            <a:r>
              <a:rPr lang="en-GB" b="0" i="0" dirty="0">
                <a:effectLst/>
              </a:rPr>
              <a:t> helfen, </a:t>
            </a:r>
            <a:r>
              <a:rPr lang="en-GB" dirty="0" err="1"/>
              <a:t>dein</a:t>
            </a:r>
            <a:r>
              <a:rPr lang="en-GB" b="0" i="0" dirty="0">
                <a:effectLst/>
              </a:rPr>
              <a:t> Geschäft auf neue Ebenen </a:t>
            </a:r>
            <a:r>
              <a:rPr lang="en-GB" b="0" i="0" dirty="0" err="1">
                <a:effectLst/>
              </a:rPr>
              <a:t>zu</a:t>
            </a:r>
            <a:r>
              <a:rPr lang="en-GB" b="0" i="0" dirty="0">
                <a:effectLst/>
              </a:rPr>
              <a:t> </a:t>
            </a:r>
            <a:r>
              <a:rPr lang="en-GB" b="0" i="0" dirty="0" err="1">
                <a:effectLst/>
              </a:rPr>
              <a:t>bringen</a:t>
            </a:r>
            <a:r>
              <a:rPr lang="en-GB" dirty="0"/>
              <a:t>.</a:t>
            </a:r>
            <a:endParaRPr lang="en-GB" b="0" i="0" dirty="0">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lang="en-GB" altLang="en-US" dirty="0">
              <a:solidFill>
                <a:srgbClr val="444444"/>
              </a:solidFill>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1EB3DD"/>
                </a:solidFill>
                <a:effectLst/>
              </a:rPr>
              <a:t>1. Kollaboration </a:t>
            </a:r>
            <a:r>
              <a:rPr kumimoji="0" lang="en-US" altLang="en-US" sz="2400" b="1" i="0" u="none" strike="noStrike" cap="none" normalizeH="0" baseline="0" dirty="0" err="1">
                <a:ln>
                  <a:noFill/>
                </a:ln>
                <a:solidFill>
                  <a:srgbClr val="1EB3DD"/>
                </a:solidFill>
                <a:effectLst/>
              </a:rPr>
              <a:t>wird</a:t>
            </a:r>
            <a:r>
              <a:rPr kumimoji="0" lang="en-US" altLang="en-US" sz="2400" b="1" i="0" u="none" strike="noStrike" cap="none" normalizeH="0" baseline="0" dirty="0">
                <a:ln>
                  <a:noFill/>
                </a:ln>
                <a:solidFill>
                  <a:srgbClr val="1EB3DD"/>
                </a:solidFill>
                <a:effectLst/>
              </a:rPr>
              <a:t> dich inspirieren</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effectLst/>
              </a:rPr>
              <a:t>Es </a:t>
            </a:r>
            <a:r>
              <a:rPr kumimoji="0" lang="en-US" altLang="en-US" sz="2400" b="0" i="0" u="none" strike="noStrike" cap="none" normalizeH="0" baseline="0" dirty="0" err="1">
                <a:ln>
                  <a:noFill/>
                </a:ln>
                <a:effectLst/>
              </a:rPr>
              <a:t>passiert</a:t>
            </a:r>
            <a:r>
              <a:rPr kumimoji="0" lang="en-US" altLang="en-US" sz="2400" b="0" i="0" u="none" strike="noStrike" cap="none" normalizeH="0" baseline="0" dirty="0">
                <a:ln>
                  <a:noFill/>
                </a:ln>
                <a:effectLst/>
              </a:rPr>
              <a:t> im </a:t>
            </a:r>
            <a:r>
              <a:rPr kumimoji="0" lang="en-US" altLang="en-US" sz="2400" b="0" i="0" u="none" strike="noStrike" cap="none" normalizeH="0" baseline="0" dirty="0" err="1">
                <a:ln>
                  <a:noFill/>
                </a:ln>
                <a:effectLst/>
              </a:rPr>
              <a:t>Tagesgeschäft</a:t>
            </a:r>
            <a:r>
              <a:rPr kumimoji="0" lang="en-US" altLang="en-US" sz="2400" b="0" i="0" u="none" strike="noStrike" cap="none" normalizeH="0" baseline="0" dirty="0">
                <a:ln>
                  <a:noFill/>
                </a:ln>
                <a:effectLst/>
              </a:rPr>
              <a:t> schnell, </a:t>
            </a:r>
            <a:r>
              <a:rPr kumimoji="0" lang="en-US" altLang="en-US" sz="2400" b="0" i="0" u="none" strike="noStrike" cap="none" normalizeH="0" baseline="0" dirty="0" err="1">
                <a:ln>
                  <a:noFill/>
                </a:ln>
                <a:effectLst/>
              </a:rPr>
              <a:t>dass</a:t>
            </a:r>
            <a:r>
              <a:rPr kumimoji="0" lang="en-US" altLang="en-US" sz="2400" b="0" i="0" u="none" strike="noStrike" cap="none" normalizeH="0" baseline="0" dirty="0">
                <a:ln>
                  <a:noFill/>
                </a:ln>
                <a:effectLst/>
              </a:rPr>
              <a:t> man in eine Routine </a:t>
            </a:r>
            <a:r>
              <a:rPr lang="en-US" altLang="en-US" dirty="0" err="1"/>
              <a:t>verfällt</a:t>
            </a:r>
            <a:r>
              <a:rPr kumimoji="0" lang="en-US" altLang="en-US" sz="2400" b="0" i="0" u="none" strike="noStrike" cap="none" normalizeH="0" baseline="0" dirty="0">
                <a:ln>
                  <a:noFill/>
                </a:ln>
                <a:effectLst/>
              </a:rPr>
              <a:t> und </a:t>
            </a:r>
            <a:r>
              <a:rPr kumimoji="0" lang="en-US" altLang="en-US" sz="2400" b="0" i="0" u="none" strike="noStrike" cap="none" normalizeH="0" baseline="0" dirty="0" err="1">
                <a:ln>
                  <a:noFill/>
                </a:ln>
                <a:effectLst/>
              </a:rPr>
              <a:t>vergisst</a:t>
            </a:r>
            <a:r>
              <a:rPr kumimoji="0" lang="en-US" altLang="en-US" sz="2400" b="0" i="0" u="none" strike="noStrike" cap="none" normalizeH="0" baseline="0" dirty="0">
                <a:ln>
                  <a:noFill/>
                </a:ln>
                <a:effectLst/>
              </a:rPr>
              <a:t>, dass es vielleicht einen besseren Weg gibt, um </a:t>
            </a:r>
            <a:r>
              <a:rPr kumimoji="0" lang="en-US" altLang="en-US" sz="2400" b="0" i="0" u="none" strike="noStrike" cap="none" normalizeH="0" baseline="0" dirty="0" err="1">
                <a:ln>
                  <a:noFill/>
                </a:ln>
                <a:effectLst/>
              </a:rPr>
              <a:t>etwas</a:t>
            </a:r>
            <a:r>
              <a:rPr kumimoji="0" lang="en-US" altLang="en-US" sz="2400" b="0" i="0" u="none" strike="noStrike" cap="none" normalizeH="0" baseline="0" dirty="0">
                <a:ln>
                  <a:noFill/>
                </a:ln>
                <a:effectLst/>
              </a:rPr>
              <a:t> </a:t>
            </a:r>
            <a:r>
              <a:rPr kumimoji="0" lang="en-US" altLang="en-US" sz="2400" b="0" i="0" u="none" strike="noStrike" cap="none" normalizeH="0" baseline="0" dirty="0" err="1">
                <a:ln>
                  <a:noFill/>
                </a:ln>
                <a:effectLst/>
              </a:rPr>
              <a:t>zu</a:t>
            </a:r>
            <a:r>
              <a:rPr kumimoji="0" lang="en-US" altLang="en-US" sz="2400" b="0" i="0" u="none" strike="noStrike" cap="none" normalizeH="0" baseline="0" dirty="0">
                <a:ln>
                  <a:noFill/>
                </a:ln>
                <a:effectLst/>
              </a:rPr>
              <a:t> tun</a:t>
            </a:r>
            <a:r>
              <a:rPr lang="en-US" altLang="en-US" dirty="0"/>
              <a:t>. So </a:t>
            </a:r>
            <a:r>
              <a:rPr lang="en-US" altLang="en-US" dirty="0" err="1"/>
              <a:t>könnte</a:t>
            </a:r>
            <a:r>
              <a:rPr lang="en-US" altLang="en-US" dirty="0"/>
              <a:t> man</a:t>
            </a:r>
            <a:r>
              <a:rPr kumimoji="0" lang="en-US" altLang="en-US" sz="2400" b="0" i="0" u="none" strike="noStrike" cap="none" normalizeH="0" baseline="0" dirty="0">
                <a:ln>
                  <a:noFill/>
                </a:ln>
                <a:effectLst/>
              </a:rPr>
              <a:t> andere </a:t>
            </a:r>
            <a:r>
              <a:rPr kumimoji="0" lang="en-US" altLang="en-US" sz="2400" b="0" i="0" u="none" strike="noStrike" cap="none" normalizeH="0" baseline="0" dirty="0" err="1">
                <a:ln>
                  <a:noFill/>
                </a:ln>
                <a:effectLst/>
              </a:rPr>
              <a:t>Techniken</a:t>
            </a:r>
            <a:r>
              <a:rPr kumimoji="0" lang="en-US" altLang="en-US" sz="2400" b="0" i="0" u="none" strike="noStrike" cap="none" normalizeH="0" baseline="0" dirty="0">
                <a:ln>
                  <a:noFill/>
                </a:ln>
                <a:effectLst/>
              </a:rPr>
              <a:t> </a:t>
            </a:r>
            <a:r>
              <a:rPr kumimoji="0" lang="en-US" altLang="en-US" sz="2400" b="0" i="0" u="none" strike="noStrike" cap="none" normalizeH="0" baseline="0" dirty="0" err="1">
                <a:ln>
                  <a:noFill/>
                </a:ln>
                <a:effectLst/>
              </a:rPr>
              <a:t>ausprobieren</a:t>
            </a:r>
            <a:r>
              <a:rPr kumimoji="0" lang="en-US" altLang="en-US" sz="2400" b="0" i="0" u="none" strike="noStrike" cap="none" normalizeH="0" baseline="0" dirty="0">
                <a:ln>
                  <a:noFill/>
                </a:ln>
                <a:effectLst/>
              </a:rPr>
              <a:t> </a:t>
            </a:r>
            <a:r>
              <a:rPr kumimoji="0" lang="en-US" altLang="en-US" sz="2400" b="0" i="0" u="none" strike="noStrike" cap="none" normalizeH="0" baseline="0" dirty="0" err="1">
                <a:ln>
                  <a:noFill/>
                </a:ln>
                <a:effectLst/>
              </a:rPr>
              <a:t>oder</a:t>
            </a:r>
            <a:r>
              <a:rPr kumimoji="0" lang="en-US" altLang="en-US" sz="2400" b="0" i="0" u="none" strike="noStrike" cap="none" normalizeH="0" baseline="0" dirty="0">
                <a:ln>
                  <a:noFill/>
                </a:ln>
                <a:effectLst/>
              </a:rPr>
              <a:t> </a:t>
            </a:r>
            <a:r>
              <a:rPr kumimoji="0" lang="en-US" altLang="en-US" sz="2400" b="0" i="0" u="none" strike="noStrike" cap="none" normalizeH="0" baseline="0" dirty="0" err="1">
                <a:ln>
                  <a:noFill/>
                </a:ln>
                <a:effectLst/>
              </a:rPr>
              <a:t>auch</a:t>
            </a:r>
            <a:r>
              <a:rPr kumimoji="0" lang="en-US" altLang="en-US" sz="2400" b="0" i="0" u="none" strike="noStrike" cap="none" normalizeH="0" baseline="0" dirty="0">
                <a:ln>
                  <a:noFill/>
                </a:ln>
                <a:effectLst/>
              </a:rPr>
              <a:t> neue Werkzeuge, die Zeit und Geld </a:t>
            </a:r>
            <a:r>
              <a:rPr kumimoji="0" lang="en-US" altLang="en-US" sz="2400" b="0" i="0" u="none" strike="noStrike" cap="none" normalizeH="0" baseline="0" dirty="0" err="1">
                <a:ln>
                  <a:noFill/>
                </a:ln>
                <a:effectLst/>
              </a:rPr>
              <a:t>sparen</a:t>
            </a:r>
            <a:r>
              <a:rPr kumimoji="0" lang="en-US" altLang="en-US" sz="2400" b="0" i="0" u="none" strike="noStrike" cap="none" normalizeH="0" baseline="0" dirty="0">
                <a:ln>
                  <a:noFill/>
                </a:ln>
                <a:effectLst/>
              </a:rPr>
              <a:t>. Die Zusammenarbeit mit anderen </a:t>
            </a:r>
            <a:r>
              <a:rPr kumimoji="0" lang="en-US" altLang="en-US" sz="2400" b="0" i="0" u="none" strike="noStrike" cap="none" normalizeH="0" baseline="0" dirty="0" err="1">
                <a:ln>
                  <a:noFill/>
                </a:ln>
                <a:effectLst/>
              </a:rPr>
              <a:t>verschafft</a:t>
            </a:r>
            <a:r>
              <a:rPr kumimoji="0" lang="en-US" altLang="en-US" sz="2400" b="0" i="0" u="none" strike="noStrike" cap="none" normalizeH="0" baseline="0" dirty="0">
                <a:ln>
                  <a:noFill/>
                </a:ln>
                <a:effectLst/>
              </a:rPr>
              <a:t> </a:t>
            </a:r>
            <a:r>
              <a:rPr lang="en-US" altLang="en-US" dirty="0" err="1"/>
              <a:t>dir</a:t>
            </a:r>
            <a:r>
              <a:rPr kumimoji="0" lang="en-US" altLang="en-US" sz="2400" b="0" i="0" u="none" strike="noStrike" cap="none" normalizeH="0" baseline="0" dirty="0">
                <a:ln>
                  <a:noFill/>
                </a:ln>
                <a:effectLst/>
              </a:rPr>
              <a:t> eine </a:t>
            </a:r>
            <a:r>
              <a:rPr kumimoji="0" lang="en-GB" altLang="en-US" sz="2400" b="0" i="0" u="none" strike="noStrike" cap="none" normalizeH="0" baseline="0" dirty="0">
                <a:ln>
                  <a:noFill/>
                </a:ln>
                <a:effectLst/>
              </a:rPr>
              <a:t>neue Perspektive, </a:t>
            </a:r>
            <a:r>
              <a:rPr kumimoji="0" lang="en-GB" altLang="en-US" sz="2400" b="0" i="0" u="none" strike="noStrike" cap="none" normalizeH="0" baseline="0" dirty="0" err="1">
                <a:ln>
                  <a:noFill/>
                </a:ln>
                <a:effectLst/>
              </a:rPr>
              <a:t>regt</a:t>
            </a:r>
            <a:r>
              <a:rPr kumimoji="0" lang="en-GB" altLang="en-US" sz="2400" b="0" i="0" u="none" strike="noStrike" cap="none" normalizeH="0" baseline="0" dirty="0">
                <a:ln>
                  <a:noFill/>
                </a:ln>
                <a:effectLst/>
              </a:rPr>
              <a:t> </a:t>
            </a:r>
            <a:r>
              <a:rPr lang="en-GB" altLang="en-US" dirty="0" err="1"/>
              <a:t>dein</a:t>
            </a:r>
            <a:r>
              <a:rPr kumimoji="0" lang="en-GB" altLang="en-US" sz="2400" b="0" i="0" u="none" strike="noStrike" cap="none" normalizeH="0" baseline="0" dirty="0" err="1">
                <a:ln>
                  <a:noFill/>
                </a:ln>
                <a:effectLst/>
              </a:rPr>
              <a:t>e</a:t>
            </a:r>
            <a:r>
              <a:rPr kumimoji="0" lang="en-GB" altLang="en-US" sz="2400" b="0" i="0" u="none" strike="noStrike" cap="none" normalizeH="0" baseline="0" dirty="0">
                <a:ln>
                  <a:noFill/>
                </a:ln>
                <a:effectLst/>
              </a:rPr>
              <a:t> Kreativität an, </a:t>
            </a:r>
            <a:r>
              <a:rPr kumimoji="0" lang="en-GB" altLang="en-US" sz="2400" b="0" i="0" u="none" strike="noStrike" cap="none" normalizeH="0" baseline="0" dirty="0" err="1">
                <a:ln>
                  <a:noFill/>
                </a:ln>
                <a:effectLst/>
              </a:rPr>
              <a:t>öffnet</a:t>
            </a:r>
            <a:r>
              <a:rPr kumimoji="0" lang="en-GB" altLang="en-US" sz="2400" b="0" i="0" u="none" strike="noStrike" cap="none" normalizeH="0" baseline="0" dirty="0">
                <a:ln>
                  <a:noFill/>
                </a:ln>
                <a:effectLst/>
              </a:rPr>
              <a:t> </a:t>
            </a:r>
            <a:r>
              <a:rPr lang="en-GB" altLang="en-US" dirty="0" err="1"/>
              <a:t>deine</a:t>
            </a:r>
            <a:r>
              <a:rPr kumimoji="0" lang="en-GB" altLang="en-US" sz="2400" b="0" i="0" u="none" strike="noStrike" cap="none" normalizeH="0" baseline="0" dirty="0">
                <a:ln>
                  <a:noFill/>
                </a:ln>
                <a:effectLst/>
              </a:rPr>
              <a:t> </a:t>
            </a:r>
            <a:r>
              <a:rPr kumimoji="0" lang="en-GB" altLang="en-US" sz="2400" b="0" i="0" u="none" strike="noStrike" cap="none" normalizeH="0" baseline="0" dirty="0" err="1">
                <a:ln>
                  <a:noFill/>
                </a:ln>
                <a:effectLst/>
              </a:rPr>
              <a:t>Objektivität</a:t>
            </a:r>
            <a:r>
              <a:rPr kumimoji="0" lang="en-GB" altLang="en-US" sz="2400" b="0" i="0" u="none" strike="noStrike" cap="none" normalizeH="0" baseline="0" dirty="0">
                <a:ln>
                  <a:noFill/>
                </a:ln>
                <a:effectLst/>
              </a:rPr>
              <a:t> und fügt einen neuen Kontext hinzu, der über das hinausgeht, was du jeden Tag </a:t>
            </a:r>
            <a:r>
              <a:rPr kumimoji="0" lang="en-GB" altLang="en-US" sz="2400" b="0" i="0" u="none" strike="noStrike" cap="none" normalizeH="0" baseline="0" dirty="0" err="1">
                <a:ln>
                  <a:noFill/>
                </a:ln>
                <a:effectLst/>
              </a:rPr>
              <a:t>tust</a:t>
            </a:r>
            <a:r>
              <a:rPr kumimoji="0" lang="en-GB" altLang="en-US" sz="2400" b="0" i="0" u="none" strike="noStrike" cap="none" normalizeH="0" baseline="0" dirty="0">
                <a:ln>
                  <a:noFill/>
                </a:ln>
                <a:effectLst/>
              </a:rPr>
              <a:t> und </a:t>
            </a:r>
            <a:r>
              <a:rPr kumimoji="0" lang="en-GB" altLang="en-US" sz="2400" b="0" i="0" u="none" strike="noStrike" cap="none" normalizeH="0" baseline="0" dirty="0" err="1">
                <a:ln>
                  <a:noFill/>
                </a:ln>
                <a:effectLst/>
              </a:rPr>
              <a:t>siehst</a:t>
            </a:r>
            <a:r>
              <a:rPr kumimoji="0" lang="en-GB" altLang="en-US" sz="2400" b="0" i="0" u="none" strike="noStrike" cap="none" normalizeH="0" baseline="0" dirty="0">
                <a:ln>
                  <a:noFill/>
                </a:ln>
                <a:effectLst/>
              </a:rPr>
              <a:t>.</a:t>
            </a:r>
            <a:br>
              <a:rPr kumimoji="0" lang="en-GB" altLang="en-US" sz="2400" b="0" i="0" u="none" strike="noStrike" cap="none" normalizeH="0" baseline="0" dirty="0">
                <a:ln>
                  <a:noFill/>
                </a:ln>
                <a:effectLst/>
              </a:rPr>
            </a:br>
            <a:r>
              <a:rPr kumimoji="0" lang="en-GB" altLang="en-US" sz="2400" b="0" i="0" u="none" strike="noStrike" cap="none" normalizeH="0" baseline="0" dirty="0">
                <a:ln>
                  <a:noFill/>
                </a:ln>
                <a:effectLst/>
              </a:rPr>
              <a:t>Es </a:t>
            </a:r>
            <a:r>
              <a:rPr kumimoji="0" lang="en-GB" altLang="en-US" sz="2400" b="0" i="0" u="none" strike="noStrike" cap="none" normalizeH="0" baseline="0" dirty="0" err="1">
                <a:ln>
                  <a:noFill/>
                </a:ln>
                <a:effectLst/>
              </a:rPr>
              <a:t>hilft</a:t>
            </a:r>
            <a:r>
              <a:rPr kumimoji="0" lang="en-GB" altLang="en-US" sz="2400" b="0" i="0" u="none" strike="noStrike" cap="none" normalizeH="0" baseline="0" dirty="0">
                <a:ln>
                  <a:noFill/>
                </a:ln>
                <a:effectLst/>
              </a:rPr>
              <a:t> </a:t>
            </a:r>
            <a:r>
              <a:rPr lang="en-GB" altLang="en-US" dirty="0" err="1"/>
              <a:t>dir</a:t>
            </a:r>
            <a:r>
              <a:rPr kumimoji="0" lang="en-GB" altLang="en-US" sz="2400" b="0" i="0" u="none" strike="noStrike" cap="none" normalizeH="0" baseline="0" dirty="0">
                <a:ln>
                  <a:noFill/>
                </a:ln>
                <a:effectLst/>
              </a:rPr>
              <a:t>, auf eine neue Art zu denken.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chemeClr val="tx1"/>
              </a:solidFill>
              <a:effectLst/>
            </a:endParaRPr>
          </a:p>
          <a:p>
            <a:endParaRPr lang="en-IE" dirty="0"/>
          </a:p>
        </p:txBody>
      </p:sp>
      <p:grpSp>
        <p:nvGrpSpPr>
          <p:cNvPr id="10" name="Group 9">
            <a:extLst>
              <a:ext uri="{FF2B5EF4-FFF2-40B4-BE49-F238E27FC236}">
                <a16:creationId xmlns:a16="http://schemas.microsoft.com/office/drawing/2014/main" id="{946BFC7F-709D-4D63-BAAE-EBB622C1DD24}"/>
              </a:ext>
            </a:extLst>
          </p:cNvPr>
          <p:cNvGrpSpPr/>
          <p:nvPr/>
        </p:nvGrpSpPr>
        <p:grpSpPr>
          <a:xfrm>
            <a:off x="9260941" y="4397281"/>
            <a:ext cx="2808288" cy="1960563"/>
            <a:chOff x="9078913" y="2575748"/>
            <a:chExt cx="2808288" cy="1960563"/>
          </a:xfrm>
        </p:grpSpPr>
        <p:pic>
          <p:nvPicPr>
            <p:cNvPr id="13" name="Picture 12" descr="A picture containing graphical user interface&#10;&#10;Description automatically generated">
              <a:extLst>
                <a:ext uri="{FF2B5EF4-FFF2-40B4-BE49-F238E27FC236}">
                  <a16:creationId xmlns:a16="http://schemas.microsoft.com/office/drawing/2014/main" id="{F0F1C6AB-0D5A-46DE-B883-4EF63A4AAEA0}"/>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9078913" y="2575748"/>
              <a:ext cx="2808288" cy="1960563"/>
            </a:xfrm>
            <a:prstGeom prst="rect">
              <a:avLst/>
            </a:prstGeom>
          </p:spPr>
        </p:pic>
        <p:pic>
          <p:nvPicPr>
            <p:cNvPr id="14" name="Picture 13" descr="Icon&#10;&#10;Description automatically generated">
              <a:extLst>
                <a:ext uri="{FF2B5EF4-FFF2-40B4-BE49-F238E27FC236}">
                  <a16:creationId xmlns:a16="http://schemas.microsoft.com/office/drawing/2014/main" id="{F637D6E2-9191-4394-A54E-EFA7F49467E2}"/>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9548273" y="3525344"/>
              <a:ext cx="198028" cy="215968"/>
            </a:xfrm>
            <a:prstGeom prst="rect">
              <a:avLst/>
            </a:prstGeom>
          </p:spPr>
        </p:pic>
      </p:grpSp>
    </p:spTree>
    <p:extLst>
      <p:ext uri="{BB962C8B-B14F-4D97-AF65-F5344CB8AC3E}">
        <p14:creationId xmlns:p14="http://schemas.microsoft.com/office/powerpoint/2010/main" val="10351545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A33505A4-6FBD-471D-9208-35DFE53AA8F3}"/>
              </a:ext>
            </a:extLst>
          </p:cNvPr>
          <p:cNvSpPr>
            <a:spLocks noGrp="1"/>
          </p:cNvSpPr>
          <p:nvPr>
            <p:ph type="body" sz="quarter" idx="14"/>
          </p:nvPr>
        </p:nvSpPr>
        <p:spPr>
          <a:xfrm>
            <a:off x="1643515" y="1329583"/>
            <a:ext cx="8127502" cy="1228628"/>
          </a:xfrm>
        </p:spPr>
        <p:txBody>
          <a:bodyPr/>
          <a:lstStyle/>
          <a:p>
            <a:endParaRPr lang="en-GB" dirty="0">
              <a:solidFill>
                <a:srgbClr val="444444"/>
              </a:solidFill>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C54A9A"/>
                </a:solidFill>
                <a:effectLst/>
              </a:rPr>
              <a:t>2. Kollaboration </a:t>
            </a:r>
            <a:r>
              <a:rPr kumimoji="0" lang="en-US" altLang="en-US" sz="2400" b="1" i="0" u="none" strike="noStrike" cap="none" normalizeH="0" baseline="0" dirty="0" err="1">
                <a:ln>
                  <a:noFill/>
                </a:ln>
                <a:solidFill>
                  <a:srgbClr val="C54A9A"/>
                </a:solidFill>
                <a:effectLst/>
              </a:rPr>
              <a:t>hilft</a:t>
            </a:r>
            <a:r>
              <a:rPr kumimoji="0" lang="en-US" altLang="en-US" sz="2400" b="1" i="0" u="none" strike="noStrike" cap="none" normalizeH="0" baseline="0" dirty="0">
                <a:ln>
                  <a:noFill/>
                </a:ln>
                <a:solidFill>
                  <a:srgbClr val="C54A9A"/>
                </a:solidFill>
                <a:effectLst/>
              </a:rPr>
              <a:t> </a:t>
            </a:r>
            <a:r>
              <a:rPr kumimoji="0" lang="en-US" altLang="en-US" sz="2400" b="1" i="0" u="none" strike="noStrike" cap="none" normalizeH="0" baseline="0" dirty="0" err="1">
                <a:ln>
                  <a:noFill/>
                </a:ln>
                <a:solidFill>
                  <a:srgbClr val="C54A9A"/>
                </a:solidFill>
                <a:effectLst/>
              </a:rPr>
              <a:t>dir</a:t>
            </a:r>
            <a:r>
              <a:rPr kumimoji="0" lang="en-US" altLang="en-US" sz="2400" b="1" i="0" u="none" strike="noStrike" cap="none" normalizeH="0" baseline="0" dirty="0">
                <a:ln>
                  <a:noFill/>
                </a:ln>
                <a:solidFill>
                  <a:srgbClr val="C54A9A"/>
                </a:solidFill>
                <a:effectLst/>
              </a:rPr>
              <a:t>, </a:t>
            </a:r>
            <a:r>
              <a:rPr kumimoji="0" lang="en-US" altLang="en-US" sz="2400" b="1" i="0" u="none" strike="noStrike" cap="none" normalizeH="0" baseline="0" dirty="0" err="1">
                <a:ln>
                  <a:noFill/>
                </a:ln>
                <a:solidFill>
                  <a:srgbClr val="C54A9A"/>
                </a:solidFill>
                <a:effectLst/>
              </a:rPr>
              <a:t>dein</a:t>
            </a:r>
            <a:r>
              <a:rPr kumimoji="0" lang="en-US" altLang="en-US" sz="2400" b="1" i="0" u="none" strike="noStrike" cap="none" normalizeH="0" baseline="0" dirty="0">
                <a:ln>
                  <a:noFill/>
                </a:ln>
                <a:solidFill>
                  <a:srgbClr val="C54A9A"/>
                </a:solidFill>
                <a:effectLst/>
              </a:rPr>
              <a:t> </a:t>
            </a:r>
            <a:r>
              <a:rPr kumimoji="0" lang="en-US" altLang="en-US" sz="2400" b="1" i="0" u="none" strike="noStrike" cap="none" normalizeH="0" baseline="0" dirty="0" err="1">
                <a:ln>
                  <a:noFill/>
                </a:ln>
                <a:solidFill>
                  <a:srgbClr val="C54A9A"/>
                </a:solidFill>
                <a:effectLst/>
              </a:rPr>
              <a:t>Netzwerk</a:t>
            </a:r>
            <a:r>
              <a:rPr kumimoji="0" lang="en-US" altLang="en-US" sz="2400" b="1" i="0" u="none" strike="noStrike" cap="none" normalizeH="0" baseline="0" dirty="0">
                <a:ln>
                  <a:noFill/>
                </a:ln>
                <a:solidFill>
                  <a:srgbClr val="C54A9A"/>
                </a:solidFill>
                <a:effectLst/>
              </a:rPr>
              <a:t> zu erweitern</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effectLst/>
              </a:rPr>
              <a:t>Erfolgreiche Unternehmer haben ein gemeinsames Interesse daran, neue Leute zu treffen und eine Liste von Kontakten und Kollegen aufzubauen.  Für Unternehmerinnen mit Migrationshintergrund kann dies eine größere Herausforderung sein. Um im Geschäft erfolgreich zu sein, </a:t>
            </a:r>
            <a:r>
              <a:rPr kumimoji="0" lang="en-US" altLang="en-US" sz="2400" b="0" i="0" u="none" strike="noStrike" cap="none" normalizeH="0" baseline="0" dirty="0" err="1">
                <a:ln>
                  <a:noFill/>
                </a:ln>
                <a:effectLst/>
              </a:rPr>
              <a:t>musst</a:t>
            </a:r>
            <a:r>
              <a:rPr kumimoji="0" lang="en-US" altLang="en-US" sz="2400" b="0" i="0" u="none" strike="noStrike" cap="none" normalizeH="0" baseline="0" dirty="0">
                <a:ln>
                  <a:noFill/>
                </a:ln>
                <a:effectLst/>
              </a:rPr>
              <a:t> du </a:t>
            </a:r>
            <a:r>
              <a:rPr kumimoji="0" lang="en-US" altLang="en-US" sz="2400" b="0" i="0" u="none" strike="noStrike" cap="none" normalizeH="0" baseline="0" dirty="0" err="1">
                <a:ln>
                  <a:noFill/>
                </a:ln>
                <a:effectLst/>
              </a:rPr>
              <a:t>ständig</a:t>
            </a:r>
            <a:r>
              <a:rPr kumimoji="0" lang="en-US" altLang="en-US" sz="2400" b="0" i="0" u="none" strike="noStrike" cap="none" normalizeH="0" baseline="0" dirty="0">
                <a:ln>
                  <a:noFill/>
                </a:ln>
                <a:effectLst/>
              </a:rPr>
              <a:t> Verbindungen knüpfen und Allianzen bilden. Stelle </a:t>
            </a:r>
            <a:r>
              <a:rPr kumimoji="0" lang="en-US" altLang="en-US" sz="2400" b="0" i="0" u="none" strike="noStrike" cap="none" normalizeH="0" baseline="0" dirty="0" err="1">
                <a:ln>
                  <a:noFill/>
                </a:ln>
                <a:effectLst/>
              </a:rPr>
              <a:t>dir</a:t>
            </a:r>
            <a:r>
              <a:rPr kumimoji="0" lang="en-US" altLang="en-US" sz="2400" b="0" i="0" u="none" strike="noStrike" cap="none" normalizeH="0" baseline="0" dirty="0">
                <a:ln>
                  <a:noFill/>
                </a:ln>
                <a:effectLst/>
              </a:rPr>
              <a:t> vor, </a:t>
            </a:r>
            <a:r>
              <a:rPr kumimoji="0" lang="en-US" altLang="en-US" sz="2400" b="0" i="0" u="none" strike="noStrike" cap="none" normalizeH="0" baseline="0" dirty="0" err="1">
                <a:ln>
                  <a:noFill/>
                </a:ln>
                <a:effectLst/>
              </a:rPr>
              <a:t>wie</a:t>
            </a:r>
            <a:r>
              <a:rPr kumimoji="0" lang="en-US" altLang="en-US" sz="2400" b="0" i="0" u="none" strike="noStrike" cap="none" normalizeH="0" baseline="0" dirty="0">
                <a:ln>
                  <a:noFill/>
                </a:ln>
                <a:effectLst/>
              </a:rPr>
              <a:t> </a:t>
            </a:r>
            <a:r>
              <a:rPr lang="en-US" altLang="en-US" dirty="0" err="1"/>
              <a:t>dein</a:t>
            </a:r>
            <a:r>
              <a:rPr kumimoji="0" lang="en-US" altLang="en-US" sz="2400" b="0" i="0" u="none" strike="noStrike" cap="none" normalizeH="0" baseline="0" dirty="0">
                <a:ln>
                  <a:noFill/>
                </a:ln>
                <a:effectLst/>
              </a:rPr>
              <a:t> </a:t>
            </a:r>
            <a:r>
              <a:rPr kumimoji="0" lang="en-US" altLang="en-US" sz="2400" b="0" i="0" u="none" strike="noStrike" cap="none" normalizeH="0" baseline="0" dirty="0" err="1">
                <a:ln>
                  <a:noFill/>
                </a:ln>
                <a:effectLst/>
              </a:rPr>
              <a:t>Geschäftserfolg</a:t>
            </a:r>
            <a:r>
              <a:rPr kumimoji="0" lang="en-US" altLang="en-US" sz="2400" b="0" i="0" u="none" strike="noStrike" cap="none" normalizeH="0" baseline="0" dirty="0">
                <a:ln>
                  <a:noFill/>
                </a:ln>
                <a:effectLst/>
              </a:rPr>
              <a:t> schrumpfen würde, </a:t>
            </a:r>
            <a:r>
              <a:rPr kumimoji="0" lang="en-US" altLang="en-US" sz="2400" b="0" i="0" u="none" strike="noStrike" cap="none" normalizeH="0" baseline="0" dirty="0" err="1">
                <a:ln>
                  <a:noFill/>
                </a:ln>
                <a:effectLst/>
              </a:rPr>
              <a:t>wenn</a:t>
            </a:r>
            <a:r>
              <a:rPr kumimoji="0" lang="en-US" altLang="en-US" sz="2400" b="0" i="0" u="none" strike="noStrike" cap="none" normalizeH="0" baseline="0" dirty="0">
                <a:ln>
                  <a:noFill/>
                </a:ln>
                <a:effectLst/>
              </a:rPr>
              <a:t> </a:t>
            </a:r>
            <a:r>
              <a:rPr lang="en-US" altLang="en-US" dirty="0"/>
              <a:t>du</a:t>
            </a:r>
            <a:r>
              <a:rPr kumimoji="0" lang="en-US" altLang="en-US" sz="2400" b="0" i="0" u="none" strike="noStrike" cap="none" normalizeH="0" baseline="0" dirty="0">
                <a:ln>
                  <a:noFill/>
                </a:ln>
                <a:effectLst/>
              </a:rPr>
              <a:t> immer wieder mit der gleichen Gruppe netzwerken und </a:t>
            </a:r>
            <a:r>
              <a:rPr lang="en-US" altLang="en-US" dirty="0" err="1"/>
              <a:t>Geschäfte</a:t>
            </a:r>
            <a:r>
              <a:rPr lang="en-US" altLang="en-US" dirty="0"/>
              <a:t> </a:t>
            </a:r>
            <a:r>
              <a:rPr lang="en-US" altLang="en-US" dirty="0" err="1"/>
              <a:t>machen</a:t>
            </a:r>
            <a:r>
              <a:rPr lang="en-US" altLang="en-US" dirty="0"/>
              <a:t> </a:t>
            </a:r>
            <a:r>
              <a:rPr lang="en-US" altLang="en-US" dirty="0" err="1"/>
              <a:t>würdest</a:t>
            </a:r>
            <a:r>
              <a:rPr kumimoji="0" lang="en-US" altLang="en-US" sz="2400" b="0" i="0" u="none" strike="noStrike" cap="none" normalizeH="0" baseline="0" dirty="0">
                <a:ln>
                  <a:noFill/>
                </a:ln>
                <a:effectLst/>
              </a:rPr>
              <a:t>.</a:t>
            </a:r>
            <a:endParaRPr kumimoji="0" lang="en-US" altLang="en-US" sz="1200" b="0"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effectLst/>
              </a:rPr>
              <a:t>Auch wenn nicht jeder Kontakt, den du </a:t>
            </a:r>
            <a:r>
              <a:rPr kumimoji="0" lang="en-US" altLang="en-US" sz="2400" b="0" i="0" u="none" strike="noStrike" cap="none" normalizeH="0" baseline="0" dirty="0" err="1">
                <a:ln>
                  <a:noFill/>
                </a:ln>
                <a:effectLst/>
              </a:rPr>
              <a:t>knüpfst</a:t>
            </a:r>
            <a:r>
              <a:rPr kumimoji="0" lang="en-US" altLang="en-US" sz="2400" b="0" i="0" u="none" strike="noStrike" cap="none" normalizeH="0" baseline="0" dirty="0">
                <a:ln>
                  <a:noFill/>
                </a:ln>
                <a:effectLst/>
              </a:rPr>
              <a:t>, zu einer Zusammenarbeit führt, so </a:t>
            </a:r>
            <a:r>
              <a:rPr kumimoji="0" lang="en-US" altLang="en-US" sz="2400" b="0" i="0" u="none" strike="noStrike" cap="none" normalizeH="0" baseline="0" dirty="0" err="1">
                <a:ln>
                  <a:noFill/>
                </a:ln>
                <a:effectLst/>
              </a:rPr>
              <a:t>erweiterst</a:t>
            </a:r>
            <a:r>
              <a:rPr kumimoji="0" lang="en-US" altLang="en-US" sz="2400" b="0" i="0" u="none" strike="noStrike" cap="none" normalizeH="0" baseline="0" dirty="0">
                <a:ln>
                  <a:noFill/>
                </a:ln>
                <a:effectLst/>
              </a:rPr>
              <a:t> du </a:t>
            </a:r>
            <a:r>
              <a:rPr kumimoji="0" lang="en-US" altLang="en-US" sz="2400" b="0" i="0" u="none" strike="noStrike" cap="none" normalizeH="0" baseline="0" dirty="0" err="1">
                <a:ln>
                  <a:noFill/>
                </a:ln>
                <a:effectLst/>
              </a:rPr>
              <a:t>doch</a:t>
            </a:r>
            <a:r>
              <a:rPr kumimoji="0" lang="en-US" altLang="en-US" sz="2400" b="0" i="0" u="none" strike="noStrike" cap="none" normalizeH="0" baseline="0" dirty="0">
                <a:ln>
                  <a:noFill/>
                </a:ln>
                <a:effectLst/>
              </a:rPr>
              <a:t> jedes Mal, </a:t>
            </a:r>
            <a:r>
              <a:rPr kumimoji="0" lang="en-US" altLang="en-US" sz="2400" b="0" i="0" u="none" strike="noStrike" cap="none" normalizeH="0" baseline="0" dirty="0" err="1">
                <a:ln>
                  <a:noFill/>
                </a:ln>
                <a:effectLst/>
              </a:rPr>
              <a:t>wenn</a:t>
            </a:r>
            <a:r>
              <a:rPr kumimoji="0" lang="en-US" altLang="en-US" sz="2400" b="0" i="0" u="none" strike="noStrike" cap="none" normalizeH="0" baseline="0" dirty="0">
                <a:ln>
                  <a:noFill/>
                </a:ln>
                <a:effectLst/>
              </a:rPr>
              <a:t> </a:t>
            </a:r>
            <a:r>
              <a:rPr lang="en-US" altLang="en-US" dirty="0"/>
              <a:t>du </a:t>
            </a:r>
            <a:r>
              <a:rPr kumimoji="0" lang="en-US" altLang="en-US" sz="2400" b="0" i="0" u="none" strike="noStrike" cap="none" normalizeH="0" baseline="0" dirty="0" err="1">
                <a:ln>
                  <a:noFill/>
                </a:ln>
                <a:effectLst/>
              </a:rPr>
              <a:t>jemanden</a:t>
            </a:r>
            <a:r>
              <a:rPr kumimoji="0" lang="en-US" altLang="en-US" sz="2400" b="0" i="0" u="none" strike="noStrike" cap="none" normalizeH="0" baseline="0" dirty="0">
                <a:ln>
                  <a:noFill/>
                </a:ln>
                <a:effectLst/>
              </a:rPr>
              <a:t> </a:t>
            </a:r>
            <a:r>
              <a:rPr kumimoji="0" lang="en-US" altLang="en-US" sz="2400" b="0" i="0" u="none" strike="noStrike" cap="none" normalizeH="0" baseline="0" dirty="0" err="1">
                <a:ln>
                  <a:noFill/>
                </a:ln>
                <a:effectLst/>
              </a:rPr>
              <a:t>ansprichst</a:t>
            </a:r>
            <a:r>
              <a:rPr kumimoji="0" lang="en-US" altLang="en-US" sz="2400" b="0" i="0" u="none" strike="noStrike" cap="none" normalizeH="0" baseline="0" dirty="0">
                <a:ln>
                  <a:noFill/>
                </a:ln>
                <a:effectLst/>
              </a:rPr>
              <a:t>, </a:t>
            </a:r>
            <a:r>
              <a:rPr kumimoji="0" lang="en-US" altLang="en-US" sz="2400" b="0" i="0" u="none" strike="noStrike" cap="none" normalizeH="0" baseline="0" dirty="0" err="1">
                <a:ln>
                  <a:noFill/>
                </a:ln>
                <a:effectLst/>
              </a:rPr>
              <a:t>dein</a:t>
            </a:r>
            <a:r>
              <a:rPr kumimoji="0" lang="en-US" altLang="en-US" sz="2400" b="0" i="0" u="none" strike="noStrike" cap="none" normalizeH="0" baseline="0" dirty="0">
                <a:ln>
                  <a:noFill/>
                </a:ln>
                <a:effectLst/>
              </a:rPr>
              <a:t> Netzwerk.</a:t>
            </a:r>
            <a:endParaRPr kumimoji="0" lang="en-US" altLang="en-US" sz="1200" b="0" i="0" u="none" strike="noStrike" cap="none" normalizeH="0" baseline="0" dirty="0">
              <a:ln>
                <a:noFill/>
              </a:ln>
              <a:effectLst/>
            </a:endParaRPr>
          </a:p>
          <a:p>
            <a:endParaRPr lang="en-IE" dirty="0"/>
          </a:p>
        </p:txBody>
      </p:sp>
      <p:grpSp>
        <p:nvGrpSpPr>
          <p:cNvPr id="6" name="Group 5">
            <a:extLst>
              <a:ext uri="{FF2B5EF4-FFF2-40B4-BE49-F238E27FC236}">
                <a16:creationId xmlns:a16="http://schemas.microsoft.com/office/drawing/2014/main" id="{021AB5B2-1E19-4799-97D5-B85CF3721C99}"/>
              </a:ext>
            </a:extLst>
          </p:cNvPr>
          <p:cNvGrpSpPr/>
          <p:nvPr/>
        </p:nvGrpSpPr>
        <p:grpSpPr>
          <a:xfrm>
            <a:off x="9177537" y="3081471"/>
            <a:ext cx="2519459" cy="2081567"/>
            <a:chOff x="9282256" y="2040688"/>
            <a:chExt cx="2519459" cy="2081567"/>
          </a:xfrm>
        </p:grpSpPr>
        <p:pic>
          <p:nvPicPr>
            <p:cNvPr id="7" name="Picture 6" descr="A picture containing text, vector graphics&#10;&#10;Description automatically generated">
              <a:extLst>
                <a:ext uri="{FF2B5EF4-FFF2-40B4-BE49-F238E27FC236}">
                  <a16:creationId xmlns:a16="http://schemas.microsoft.com/office/drawing/2014/main" id="{D3796A3F-7CB1-4E64-981C-D463857A30A0}"/>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9282256" y="2040688"/>
              <a:ext cx="2414740" cy="2081567"/>
            </a:xfrm>
            <a:prstGeom prst="rect">
              <a:avLst/>
            </a:prstGeom>
          </p:spPr>
        </p:pic>
        <p:pic>
          <p:nvPicPr>
            <p:cNvPr id="10" name="Picture 9" descr="Icon&#10;&#10;Description automatically generated">
              <a:extLst>
                <a:ext uri="{FF2B5EF4-FFF2-40B4-BE49-F238E27FC236}">
                  <a16:creationId xmlns:a16="http://schemas.microsoft.com/office/drawing/2014/main" id="{0532B5D1-EC25-4C9B-8AB3-6014C0A8324E}"/>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rot="20513963">
              <a:off x="9494683" y="2987120"/>
              <a:ext cx="211128" cy="230255"/>
            </a:xfrm>
            <a:prstGeom prst="rect">
              <a:avLst/>
            </a:prstGeom>
          </p:spPr>
        </p:pic>
        <p:pic>
          <p:nvPicPr>
            <p:cNvPr id="12" name="Picture 11" descr="Icon&#10;&#10;Description automatically generated">
              <a:extLst>
                <a:ext uri="{FF2B5EF4-FFF2-40B4-BE49-F238E27FC236}">
                  <a16:creationId xmlns:a16="http://schemas.microsoft.com/office/drawing/2014/main" id="{336F786A-B933-49DB-A90E-FEDAF64B41CA}"/>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rot="1086037" flipH="1">
              <a:off x="11590587" y="2879728"/>
              <a:ext cx="211128" cy="230255"/>
            </a:xfrm>
            <a:prstGeom prst="rect">
              <a:avLst/>
            </a:prstGeom>
          </p:spPr>
        </p:pic>
      </p:grpSp>
      <p:sp>
        <p:nvSpPr>
          <p:cNvPr id="14" name="Text Placeholder 10">
            <a:extLst>
              <a:ext uri="{FF2B5EF4-FFF2-40B4-BE49-F238E27FC236}">
                <a16:creationId xmlns:a16="http://schemas.microsoft.com/office/drawing/2014/main" id="{37779238-B36B-41DA-93EE-E23756F533AA}"/>
              </a:ext>
            </a:extLst>
          </p:cNvPr>
          <p:cNvSpPr>
            <a:spLocks noGrp="1"/>
          </p:cNvSpPr>
          <p:nvPr>
            <p:ph type="body" sz="quarter" idx="13"/>
          </p:nvPr>
        </p:nvSpPr>
        <p:spPr>
          <a:xfrm>
            <a:off x="1626097" y="434252"/>
            <a:ext cx="9649486" cy="697353"/>
          </a:xfrm>
        </p:spPr>
        <p:txBody>
          <a:bodyPr>
            <a:noAutofit/>
          </a:bodyPr>
          <a:lstStyle/>
          <a:p>
            <a:r>
              <a:rPr lang="en-GB" sz="2800" b="0" i="0" dirty="0">
                <a:effectLst/>
              </a:rPr>
              <a:t>6 WEGE, WIE KOLLABORATION DIR IN DEINEM UNTERNEHMEN HELFEN WIRD </a:t>
            </a:r>
            <a:endParaRPr lang="en-US" sz="2800" dirty="0"/>
          </a:p>
        </p:txBody>
      </p:sp>
    </p:spTree>
    <p:extLst>
      <p:ext uri="{BB962C8B-B14F-4D97-AF65-F5344CB8AC3E}">
        <p14:creationId xmlns:p14="http://schemas.microsoft.com/office/powerpoint/2010/main" val="480416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A33505A4-6FBD-471D-9208-35DFE53AA8F3}"/>
              </a:ext>
            </a:extLst>
          </p:cNvPr>
          <p:cNvSpPr>
            <a:spLocks noGrp="1"/>
          </p:cNvSpPr>
          <p:nvPr>
            <p:ph type="body" sz="quarter" idx="14"/>
          </p:nvPr>
        </p:nvSpPr>
        <p:spPr>
          <a:xfrm>
            <a:off x="1643515" y="1248895"/>
            <a:ext cx="7022965" cy="1228628"/>
          </a:xfrm>
        </p:spPr>
        <p:txBody>
          <a:bodyPr/>
          <a:lstStyle/>
          <a:p>
            <a:endParaRPr lang="en-GB" dirty="0">
              <a:solidFill>
                <a:srgbClr val="444444"/>
              </a:solidFill>
            </a:endParaRPr>
          </a:p>
          <a:p>
            <a:r>
              <a:rPr lang="en-GB" b="1" dirty="0">
                <a:solidFill>
                  <a:srgbClr val="F26B27"/>
                </a:solidFill>
              </a:rPr>
              <a:t>3. Zusammenarbeit ist lehrreich</a:t>
            </a:r>
          </a:p>
          <a:p>
            <a:r>
              <a:rPr lang="en-GB" dirty="0"/>
              <a:t>Einer der größten Vorteile der Zusammenarbeit ist die </a:t>
            </a:r>
            <a:r>
              <a:rPr lang="en-GB" dirty="0" err="1"/>
              <a:t>Möglichkeit</a:t>
            </a:r>
            <a:r>
              <a:rPr lang="en-GB" dirty="0"/>
              <a:t> </a:t>
            </a:r>
            <a:r>
              <a:rPr lang="en-GB" dirty="0" err="1"/>
              <a:t>zu</a:t>
            </a:r>
            <a:r>
              <a:rPr lang="en-GB" dirty="0"/>
              <a:t> Lernen. Tatsächlich </a:t>
            </a:r>
            <a:r>
              <a:rPr lang="en-GB" dirty="0" err="1"/>
              <a:t>kann</a:t>
            </a:r>
            <a:r>
              <a:rPr lang="en-GB" dirty="0"/>
              <a:t> dich </a:t>
            </a:r>
            <a:r>
              <a:rPr lang="en-GB" dirty="0" err="1"/>
              <a:t>jede</a:t>
            </a:r>
            <a:r>
              <a:rPr lang="en-GB" dirty="0"/>
              <a:t> Interaktion, die du mit jemandem </a:t>
            </a:r>
            <a:r>
              <a:rPr lang="en-GB" dirty="0" err="1"/>
              <a:t>außerhalb</a:t>
            </a:r>
            <a:r>
              <a:rPr lang="en-GB" dirty="0"/>
              <a:t> </a:t>
            </a:r>
            <a:r>
              <a:rPr lang="en-GB" dirty="0" err="1"/>
              <a:t>deines</a:t>
            </a:r>
            <a:r>
              <a:rPr lang="en-GB" dirty="0"/>
              <a:t> unmittelbaren </a:t>
            </a:r>
            <a:r>
              <a:rPr lang="en-GB" dirty="0" err="1"/>
              <a:t>Umfelds</a:t>
            </a:r>
            <a:r>
              <a:rPr lang="en-GB" dirty="0"/>
              <a:t> hast, </a:t>
            </a:r>
            <a:r>
              <a:rPr lang="en-GB" dirty="0" err="1"/>
              <a:t>etwas</a:t>
            </a:r>
            <a:r>
              <a:rPr lang="en-GB" dirty="0"/>
              <a:t> Wertvolles lehren.</a:t>
            </a:r>
          </a:p>
          <a:p>
            <a:r>
              <a:rPr lang="en-GB" dirty="0"/>
              <a:t>An einigen der </a:t>
            </a:r>
            <a:r>
              <a:rPr lang="en-GB" dirty="0" err="1"/>
              <a:t>erfolgreichsten</a:t>
            </a:r>
            <a:r>
              <a:rPr lang="en-GB" dirty="0"/>
              <a:t> </a:t>
            </a:r>
            <a:r>
              <a:rPr lang="en-GB" dirty="0" err="1"/>
              <a:t>Kollaborationen</a:t>
            </a:r>
            <a:r>
              <a:rPr lang="en-GB" dirty="0"/>
              <a:t> </a:t>
            </a:r>
            <a:r>
              <a:rPr lang="en-GB" dirty="0" err="1"/>
              <a:t>sind</a:t>
            </a:r>
            <a:r>
              <a:rPr lang="en-GB" dirty="0"/>
              <a:t> </a:t>
            </a:r>
            <a:r>
              <a:rPr lang="en-GB" dirty="0" err="1"/>
              <a:t>mindestens</a:t>
            </a:r>
            <a:r>
              <a:rPr lang="en-GB" dirty="0"/>
              <a:t> </a:t>
            </a:r>
            <a:r>
              <a:rPr lang="en-GB" dirty="0" err="1"/>
              <a:t>zwei</a:t>
            </a:r>
            <a:r>
              <a:rPr lang="en-GB" dirty="0"/>
              <a:t> Fachleute beteiligt, die </a:t>
            </a:r>
            <a:r>
              <a:rPr lang="en-GB" dirty="0" err="1"/>
              <a:t>sehr</a:t>
            </a:r>
            <a:r>
              <a:rPr lang="en-GB" dirty="0"/>
              <a:t> unterschiedliche Fähigkeiten, Perspektiven und Stärken mitbringen. </a:t>
            </a:r>
          </a:p>
          <a:p>
            <a:r>
              <a:rPr lang="en-GB" dirty="0"/>
              <a:t>Wenn dies </a:t>
            </a:r>
            <a:r>
              <a:rPr lang="en-GB" dirty="0" err="1"/>
              <a:t>geschieht</a:t>
            </a:r>
            <a:r>
              <a:rPr lang="en-GB" dirty="0"/>
              <a:t>, </a:t>
            </a:r>
            <a:r>
              <a:rPr lang="en-GB" dirty="0" err="1"/>
              <a:t>kannst</a:t>
            </a:r>
            <a:r>
              <a:rPr lang="en-GB" dirty="0"/>
              <a:t> du </a:t>
            </a:r>
            <a:r>
              <a:rPr lang="en-GB" dirty="0" err="1"/>
              <a:t>sicher</a:t>
            </a:r>
            <a:r>
              <a:rPr lang="en-GB" dirty="0"/>
              <a:t> sein, </a:t>
            </a:r>
            <a:r>
              <a:rPr lang="en-GB" dirty="0" err="1"/>
              <a:t>dass</a:t>
            </a:r>
            <a:r>
              <a:rPr lang="en-GB" dirty="0"/>
              <a:t> du von Lernmöglichkeiten </a:t>
            </a:r>
            <a:r>
              <a:rPr lang="en-GB" dirty="0" err="1"/>
              <a:t>umgeben</a:t>
            </a:r>
            <a:r>
              <a:rPr lang="en-GB" dirty="0"/>
              <a:t> </a:t>
            </a:r>
            <a:r>
              <a:rPr lang="en-GB" dirty="0" err="1"/>
              <a:t>bist</a:t>
            </a:r>
            <a:r>
              <a:rPr lang="en-GB" dirty="0"/>
              <a:t>. </a:t>
            </a:r>
            <a:endParaRPr lang="en-IE" dirty="0"/>
          </a:p>
        </p:txBody>
      </p:sp>
      <p:pic>
        <p:nvPicPr>
          <p:cNvPr id="6" name="Picture 5" descr="Icon&#10;&#10;Description automatically generated with medium confidence">
            <a:extLst>
              <a:ext uri="{FF2B5EF4-FFF2-40B4-BE49-F238E27FC236}">
                <a16:creationId xmlns:a16="http://schemas.microsoft.com/office/drawing/2014/main" id="{3DB6A4F5-4487-452E-8904-5F74708E44CF}"/>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8666480" y="3096663"/>
            <a:ext cx="3157958" cy="1495657"/>
          </a:xfrm>
          <a:prstGeom prst="rect">
            <a:avLst/>
          </a:prstGeom>
        </p:spPr>
      </p:pic>
      <p:sp>
        <p:nvSpPr>
          <p:cNvPr id="10" name="Text Placeholder 10">
            <a:extLst>
              <a:ext uri="{FF2B5EF4-FFF2-40B4-BE49-F238E27FC236}">
                <a16:creationId xmlns:a16="http://schemas.microsoft.com/office/drawing/2014/main" id="{F22B29C7-A336-4573-B567-1CF4BA9CA1EA}"/>
              </a:ext>
            </a:extLst>
          </p:cNvPr>
          <p:cNvSpPr>
            <a:spLocks noGrp="1"/>
          </p:cNvSpPr>
          <p:nvPr>
            <p:ph type="body" sz="quarter" idx="13"/>
          </p:nvPr>
        </p:nvSpPr>
        <p:spPr>
          <a:xfrm>
            <a:off x="1626097" y="434252"/>
            <a:ext cx="9649486" cy="697353"/>
          </a:xfrm>
        </p:spPr>
        <p:txBody>
          <a:bodyPr>
            <a:noAutofit/>
          </a:bodyPr>
          <a:lstStyle/>
          <a:p>
            <a:r>
              <a:rPr lang="en-GB" sz="2800" b="0" i="0" dirty="0">
                <a:effectLst/>
              </a:rPr>
              <a:t>6 WEGE, WIE KOLLABORATION DIR IN DEINEM UNTERNEHMEN HELFEN WIRD </a:t>
            </a:r>
            <a:endParaRPr lang="en-US" sz="2800" dirty="0"/>
          </a:p>
        </p:txBody>
      </p:sp>
    </p:spTree>
    <p:extLst>
      <p:ext uri="{BB962C8B-B14F-4D97-AF65-F5344CB8AC3E}">
        <p14:creationId xmlns:p14="http://schemas.microsoft.com/office/powerpoint/2010/main" val="4731802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A33505A4-6FBD-471D-9208-35DFE53AA8F3}"/>
              </a:ext>
            </a:extLst>
          </p:cNvPr>
          <p:cNvSpPr>
            <a:spLocks noGrp="1"/>
          </p:cNvSpPr>
          <p:nvPr>
            <p:ph type="body" sz="quarter" idx="14"/>
          </p:nvPr>
        </p:nvSpPr>
        <p:spPr>
          <a:xfrm>
            <a:off x="1643515" y="1331887"/>
            <a:ext cx="6934428" cy="1228628"/>
          </a:xfrm>
        </p:spPr>
        <p:txBody>
          <a:bodyPr/>
          <a:lstStyle/>
          <a:p>
            <a:endParaRPr lang="en-GB" dirty="0">
              <a:solidFill>
                <a:srgbClr val="C54A9A"/>
              </a:solidFill>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C54A9A"/>
                </a:solidFill>
                <a:effectLst/>
              </a:rPr>
              <a:t>4. </a:t>
            </a:r>
            <a:r>
              <a:rPr kumimoji="0" lang="en-US" altLang="en-US" sz="2400" b="1" i="0" u="none" strike="noStrike" cap="none" normalizeH="0" baseline="0" dirty="0" err="1">
                <a:ln>
                  <a:noFill/>
                </a:ln>
                <a:solidFill>
                  <a:srgbClr val="C54A9A"/>
                </a:solidFill>
                <a:effectLst/>
              </a:rPr>
              <a:t>Zusammenarbeit</a:t>
            </a:r>
            <a:r>
              <a:rPr kumimoji="0" lang="en-US" altLang="en-US" sz="2400" b="1" i="0" u="none" strike="noStrike" cap="none" normalizeH="0" baseline="0" dirty="0">
                <a:ln>
                  <a:noFill/>
                </a:ln>
                <a:solidFill>
                  <a:srgbClr val="C54A9A"/>
                </a:solidFill>
                <a:effectLst/>
              </a:rPr>
              <a:t> </a:t>
            </a:r>
            <a:r>
              <a:rPr kumimoji="0" lang="en-US" altLang="en-US" sz="2400" b="1" i="0" u="none" strike="noStrike" cap="none" normalizeH="0" baseline="0" dirty="0" err="1">
                <a:ln>
                  <a:noFill/>
                </a:ln>
                <a:solidFill>
                  <a:srgbClr val="C54A9A"/>
                </a:solidFill>
                <a:effectLst/>
              </a:rPr>
              <a:t>hilft</a:t>
            </a:r>
            <a:r>
              <a:rPr kumimoji="0" lang="en-US" altLang="en-US" sz="2400" b="1" i="0" u="none" strike="noStrike" cap="none" normalizeH="0" baseline="0" dirty="0">
                <a:ln>
                  <a:noFill/>
                </a:ln>
                <a:solidFill>
                  <a:srgbClr val="C54A9A"/>
                </a:solidFill>
                <a:effectLst/>
              </a:rPr>
              <a:t> </a:t>
            </a:r>
            <a:r>
              <a:rPr kumimoji="0" lang="en-US" altLang="en-US" sz="2400" b="1" i="0" u="none" strike="noStrike" cap="none" normalizeH="0" baseline="0" dirty="0" err="1">
                <a:ln>
                  <a:noFill/>
                </a:ln>
                <a:solidFill>
                  <a:srgbClr val="C54A9A"/>
                </a:solidFill>
                <a:effectLst/>
              </a:rPr>
              <a:t>dabei</a:t>
            </a:r>
            <a:r>
              <a:rPr kumimoji="0" lang="en-US" altLang="en-US" sz="2400" b="1" i="0" u="none" strike="noStrike" cap="none" normalizeH="0" baseline="0" dirty="0">
                <a:ln>
                  <a:noFill/>
                </a:ln>
                <a:solidFill>
                  <a:srgbClr val="C54A9A"/>
                </a:solidFill>
                <a:effectLst/>
              </a:rPr>
              <a:t>, Geld zu sparen</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err="1">
                <a:ln>
                  <a:noFill/>
                </a:ln>
                <a:solidFill>
                  <a:srgbClr val="222222"/>
                </a:solidFill>
                <a:effectLst/>
              </a:rPr>
              <a:t>Viele</a:t>
            </a:r>
            <a:r>
              <a:rPr kumimoji="0" lang="en-US" altLang="en-US" sz="2400" b="0" i="0" u="none" strike="noStrike" cap="none" normalizeH="0" baseline="0" dirty="0">
                <a:ln>
                  <a:noFill/>
                </a:ln>
                <a:solidFill>
                  <a:srgbClr val="222222"/>
                </a:solidFill>
                <a:effectLst/>
              </a:rPr>
              <a:t> </a:t>
            </a:r>
            <a:r>
              <a:rPr kumimoji="0" lang="en-US" altLang="en-US" sz="2400" b="0" i="0" u="none" strike="noStrike" cap="none" normalizeH="0" baseline="0" dirty="0" err="1">
                <a:ln>
                  <a:noFill/>
                </a:ln>
                <a:solidFill>
                  <a:srgbClr val="222222"/>
                </a:solidFill>
                <a:effectLst/>
              </a:rPr>
              <a:t>Kollaborationsbeziehungen</a:t>
            </a:r>
            <a:r>
              <a:rPr kumimoji="0" lang="en-US" altLang="en-US" sz="2400" b="0" i="0" u="none" strike="noStrike" cap="none" normalizeH="0" baseline="0" dirty="0">
                <a:ln>
                  <a:noFill/>
                </a:ln>
                <a:solidFill>
                  <a:srgbClr val="222222"/>
                </a:solidFill>
                <a:effectLst/>
              </a:rPr>
              <a:t> können Kosten sparen. </a:t>
            </a:r>
            <a:r>
              <a:rPr kumimoji="0" lang="en-US" altLang="en-US" sz="2400" b="0" i="0" u="none" strike="noStrike" cap="none" normalizeH="0" baseline="0" dirty="0" err="1">
                <a:ln>
                  <a:noFill/>
                </a:ln>
                <a:solidFill>
                  <a:srgbClr val="222222"/>
                </a:solidFill>
                <a:effectLst/>
              </a:rPr>
              <a:t>Wenn</a:t>
            </a:r>
            <a:r>
              <a:rPr kumimoji="0" lang="en-US" altLang="en-US" sz="2400" b="0" i="0" u="none" strike="noStrike" cap="none" normalizeH="0" baseline="0" dirty="0">
                <a:ln>
                  <a:noFill/>
                </a:ln>
                <a:solidFill>
                  <a:srgbClr val="222222"/>
                </a:solidFill>
                <a:effectLst/>
              </a:rPr>
              <a:t> du mit einem anderen Unternehmen bei der Aufteilung von Kosten wie z. B. </a:t>
            </a:r>
            <a:r>
              <a:rPr kumimoji="0" lang="en-US" altLang="en-US" sz="2400" b="0" i="0" u="none" strike="noStrike" cap="none" normalizeH="0" baseline="0" dirty="0" err="1">
                <a:ln>
                  <a:noFill/>
                </a:ln>
                <a:solidFill>
                  <a:srgbClr val="222222"/>
                </a:solidFill>
                <a:effectLst/>
              </a:rPr>
              <a:t>Marketingausgaben</a:t>
            </a:r>
            <a:r>
              <a:rPr kumimoji="0" lang="en-US" altLang="en-US" sz="2400" b="0" i="0" u="none" strike="noStrike" cap="none" normalizeH="0" baseline="0" dirty="0">
                <a:ln>
                  <a:noFill/>
                </a:ln>
                <a:solidFill>
                  <a:srgbClr val="222222"/>
                </a:solidFill>
                <a:effectLst/>
              </a:rPr>
              <a:t> </a:t>
            </a:r>
            <a:r>
              <a:rPr kumimoji="0" lang="en-US" altLang="en-US" sz="2400" b="0" i="0" u="none" strike="noStrike" cap="none" normalizeH="0" baseline="0" dirty="0" err="1">
                <a:ln>
                  <a:noFill/>
                </a:ln>
                <a:solidFill>
                  <a:srgbClr val="222222"/>
                </a:solidFill>
                <a:effectLst/>
              </a:rPr>
              <a:t>zusammenarbeitest</a:t>
            </a:r>
            <a:r>
              <a:rPr kumimoji="0" lang="en-US" altLang="en-US" sz="2400" b="0" i="0" u="none" strike="noStrike" cap="none" normalizeH="0" baseline="0" dirty="0">
                <a:ln>
                  <a:noFill/>
                </a:ln>
                <a:solidFill>
                  <a:srgbClr val="222222"/>
                </a:solidFill>
                <a:effectLst/>
              </a:rPr>
              <a:t>, </a:t>
            </a:r>
            <a:r>
              <a:rPr kumimoji="0" lang="en-US" altLang="en-US" sz="2400" b="0" i="0" u="none" strike="noStrike" cap="none" normalizeH="0" baseline="0" dirty="0" err="1">
                <a:ln>
                  <a:noFill/>
                </a:ln>
                <a:solidFill>
                  <a:srgbClr val="222222"/>
                </a:solidFill>
                <a:effectLst/>
              </a:rPr>
              <a:t>kannst</a:t>
            </a:r>
            <a:r>
              <a:rPr kumimoji="0" lang="en-US" altLang="en-US" sz="2400" b="0" i="0" u="none" strike="noStrike" cap="none" normalizeH="0" baseline="0" dirty="0">
                <a:ln>
                  <a:noFill/>
                </a:ln>
                <a:solidFill>
                  <a:srgbClr val="222222"/>
                </a:solidFill>
                <a:effectLst/>
              </a:rPr>
              <a:t> du das Budget verdoppeln und gleichzeitig Kosten reduzieren. </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200" dirty="0">
              <a:solidFill>
                <a:schemeClr val="tx1"/>
              </a:solidFill>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rgbClr val="222222"/>
                </a:solidFill>
                <a:effectLst/>
              </a:rPr>
              <a:t>Zum Beispiel könnte ein Unternehmen einen Messestand mit </a:t>
            </a:r>
            <a:r>
              <a:rPr kumimoji="0" lang="en-US" altLang="en-US" sz="2400" b="0" i="0" u="none" strike="noStrike" cap="none" normalizeH="0" baseline="0" dirty="0" err="1">
                <a:ln>
                  <a:noFill/>
                </a:ln>
                <a:solidFill>
                  <a:srgbClr val="222222"/>
                </a:solidFill>
                <a:effectLst/>
              </a:rPr>
              <a:t>einem</a:t>
            </a:r>
            <a:r>
              <a:rPr kumimoji="0" lang="en-US" altLang="en-US" sz="2400" b="0" i="0" u="none" strike="noStrike" cap="none" normalizeH="0" baseline="0" dirty="0">
                <a:ln>
                  <a:noFill/>
                </a:ln>
                <a:solidFill>
                  <a:srgbClr val="222222"/>
                </a:solidFill>
                <a:effectLst/>
              </a:rPr>
              <a:t> </a:t>
            </a:r>
            <a:r>
              <a:rPr kumimoji="0" lang="en-US" altLang="en-US" sz="2400" b="0" i="0" u="none" strike="noStrike" cap="none" normalizeH="0" baseline="0" dirty="0" err="1">
                <a:ln>
                  <a:noFill/>
                </a:ln>
                <a:solidFill>
                  <a:srgbClr val="222222"/>
                </a:solidFill>
                <a:effectLst/>
              </a:rPr>
              <a:t>komplementären</a:t>
            </a:r>
            <a:r>
              <a:rPr kumimoji="0" lang="en-US" altLang="en-US" sz="2400" b="0" i="0" u="none" strike="noStrike" cap="none" normalizeH="0" baseline="0" dirty="0">
                <a:ln>
                  <a:noFill/>
                </a:ln>
                <a:solidFill>
                  <a:srgbClr val="222222"/>
                </a:solidFill>
                <a:effectLst/>
              </a:rPr>
              <a:t> Partner teilen und </a:t>
            </a:r>
            <a:r>
              <a:rPr kumimoji="0" lang="en-US" altLang="en-US" sz="2400" b="0" i="0" u="none" strike="noStrike" cap="none" normalizeH="0" baseline="0" dirty="0" err="1">
                <a:ln>
                  <a:noFill/>
                </a:ln>
                <a:solidFill>
                  <a:srgbClr val="222222"/>
                </a:solidFill>
                <a:effectLst/>
              </a:rPr>
              <a:t>sich</a:t>
            </a:r>
            <a:r>
              <a:rPr kumimoji="0" lang="en-US" altLang="en-US" sz="2400" b="0" i="0" u="none" strike="noStrike" cap="none" normalizeH="0" baseline="0" dirty="0">
                <a:ln>
                  <a:noFill/>
                </a:ln>
                <a:solidFill>
                  <a:srgbClr val="222222"/>
                </a:solidFill>
                <a:effectLst/>
              </a:rPr>
              <a:t> </a:t>
            </a:r>
            <a:r>
              <a:rPr kumimoji="0" lang="en-US" altLang="en-US" sz="2400" b="0" i="0" u="none" strike="noStrike" cap="none" normalizeH="0" baseline="0" dirty="0" err="1">
                <a:ln>
                  <a:noFill/>
                </a:ln>
                <a:solidFill>
                  <a:srgbClr val="222222"/>
                </a:solidFill>
                <a:effectLst/>
              </a:rPr>
              <a:t>dann</a:t>
            </a:r>
            <a:r>
              <a:rPr kumimoji="0" lang="en-US" altLang="en-US" sz="2400" b="0" i="0" u="none" strike="noStrike" cap="none" normalizeH="0" baseline="0" dirty="0">
                <a:ln>
                  <a:noFill/>
                </a:ln>
                <a:solidFill>
                  <a:srgbClr val="222222"/>
                </a:solidFill>
                <a:effectLst/>
              </a:rPr>
              <a:t> gemeinsam vermarkten. Dies kann mehr Kunden anziehen und das Erlebnis der Besucher an </a:t>
            </a:r>
            <a:r>
              <a:rPr lang="en-US" altLang="en-US" dirty="0" err="1">
                <a:solidFill>
                  <a:srgbClr val="222222"/>
                </a:solidFill>
              </a:rPr>
              <a:t>deinem</a:t>
            </a:r>
            <a:r>
              <a:rPr kumimoji="0" lang="en-US" altLang="en-US" sz="2400" b="0" i="0" u="none" strike="noStrike" cap="none" normalizeH="0" baseline="0" dirty="0">
                <a:ln>
                  <a:noFill/>
                </a:ln>
                <a:solidFill>
                  <a:srgbClr val="222222"/>
                </a:solidFill>
                <a:effectLst/>
              </a:rPr>
              <a:t> Stand verbessern.</a:t>
            </a:r>
            <a:endParaRPr kumimoji="0" lang="en-US" altLang="en-US" sz="1200" b="0" i="0" u="none" strike="noStrike" cap="none" normalizeH="0" baseline="0" dirty="0">
              <a:ln>
                <a:noFill/>
              </a:ln>
              <a:solidFill>
                <a:schemeClr val="tx1"/>
              </a:solidFill>
              <a:effectLst/>
            </a:endParaRPr>
          </a:p>
        </p:txBody>
      </p:sp>
      <p:grpSp>
        <p:nvGrpSpPr>
          <p:cNvPr id="6" name="Group 5">
            <a:extLst>
              <a:ext uri="{FF2B5EF4-FFF2-40B4-BE49-F238E27FC236}">
                <a16:creationId xmlns:a16="http://schemas.microsoft.com/office/drawing/2014/main" id="{9181A31C-3451-4F37-8739-585192238BF3}"/>
              </a:ext>
            </a:extLst>
          </p:cNvPr>
          <p:cNvGrpSpPr/>
          <p:nvPr/>
        </p:nvGrpSpPr>
        <p:grpSpPr>
          <a:xfrm>
            <a:off x="7904480" y="2388420"/>
            <a:ext cx="3936365" cy="2773485"/>
            <a:chOff x="8575675" y="2358219"/>
            <a:chExt cx="3311525" cy="1944688"/>
          </a:xfrm>
        </p:grpSpPr>
        <p:pic>
          <p:nvPicPr>
            <p:cNvPr id="7" name="Picture 6" descr="Icon&#10;&#10;Description automatically generated">
              <a:extLst>
                <a:ext uri="{FF2B5EF4-FFF2-40B4-BE49-F238E27FC236}">
                  <a16:creationId xmlns:a16="http://schemas.microsoft.com/office/drawing/2014/main" id="{594FE7CF-D52B-42DA-A359-25F6AA95C470}"/>
                </a:ext>
              </a:extLst>
            </p:cNvPr>
            <p:cNvPicPr>
              <a:picLocks noChangeAspect="1"/>
            </p:cNvPicPr>
            <p:nvPr/>
          </p:nvPicPr>
          <p:blipFill>
            <a:blip r:embed="rId2"/>
            <a:stretch>
              <a:fillRect/>
            </a:stretch>
          </p:blipFill>
          <p:spPr>
            <a:xfrm>
              <a:off x="8575675" y="2358219"/>
              <a:ext cx="3311525" cy="1944688"/>
            </a:xfrm>
            <a:prstGeom prst="rect">
              <a:avLst/>
            </a:prstGeom>
          </p:spPr>
        </p:pic>
        <p:pic>
          <p:nvPicPr>
            <p:cNvPr id="10" name="Picture 9" descr="Icon&#10;&#10;Description automatically generated">
              <a:extLst>
                <a:ext uri="{FF2B5EF4-FFF2-40B4-BE49-F238E27FC236}">
                  <a16:creationId xmlns:a16="http://schemas.microsoft.com/office/drawing/2014/main" id="{8B458C38-6DB0-49EC-8720-FB2599B56D47}"/>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9326880" y="3330562"/>
              <a:ext cx="309245" cy="337260"/>
            </a:xfrm>
            <a:prstGeom prst="rect">
              <a:avLst/>
            </a:prstGeom>
          </p:spPr>
        </p:pic>
      </p:grpSp>
      <p:sp>
        <p:nvSpPr>
          <p:cNvPr id="11" name="Text Placeholder 10">
            <a:extLst>
              <a:ext uri="{FF2B5EF4-FFF2-40B4-BE49-F238E27FC236}">
                <a16:creationId xmlns:a16="http://schemas.microsoft.com/office/drawing/2014/main" id="{6C696872-CBCB-4028-91D4-CC4F5E6C281F}"/>
              </a:ext>
            </a:extLst>
          </p:cNvPr>
          <p:cNvSpPr txBox="1">
            <a:spLocks/>
          </p:cNvSpPr>
          <p:nvPr/>
        </p:nvSpPr>
        <p:spPr>
          <a:xfrm>
            <a:off x="1626097" y="434252"/>
            <a:ext cx="9649486"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sz="2800"/>
              <a:t>6 WEGE, WIE KOLLABORATION DIR IN DEINEM UNTERNEHMEN HELFEN WIRD </a:t>
            </a:r>
            <a:endParaRPr lang="en-US" sz="2800" dirty="0"/>
          </a:p>
        </p:txBody>
      </p:sp>
    </p:spTree>
    <p:extLst>
      <p:ext uri="{BB962C8B-B14F-4D97-AF65-F5344CB8AC3E}">
        <p14:creationId xmlns:p14="http://schemas.microsoft.com/office/powerpoint/2010/main" val="42845860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A33505A4-6FBD-471D-9208-35DFE53AA8F3}"/>
              </a:ext>
            </a:extLst>
          </p:cNvPr>
          <p:cNvSpPr>
            <a:spLocks noGrp="1"/>
          </p:cNvSpPr>
          <p:nvPr>
            <p:ph type="body" sz="quarter" idx="14"/>
          </p:nvPr>
        </p:nvSpPr>
        <p:spPr>
          <a:xfrm>
            <a:off x="1643515" y="1254072"/>
            <a:ext cx="6398176" cy="1228628"/>
          </a:xfrm>
        </p:spPr>
        <p:txBody>
          <a:bodyPr/>
          <a:lstStyle/>
          <a:p>
            <a:endParaRPr lang="en-GB" dirty="0">
              <a:solidFill>
                <a:srgbClr val="444444"/>
              </a:solidFill>
            </a:endParaRPr>
          </a:p>
          <a:p>
            <a:r>
              <a:rPr lang="en-GB" b="1" dirty="0">
                <a:solidFill>
                  <a:srgbClr val="F26B27"/>
                </a:solidFill>
              </a:rPr>
              <a:t>5. Kollaboration löst Probleme</a:t>
            </a:r>
          </a:p>
          <a:p>
            <a:r>
              <a:rPr lang="en-GB" dirty="0">
                <a:solidFill>
                  <a:schemeClr val="tx1"/>
                </a:solidFill>
              </a:rPr>
              <a:t>Es gibt einen Grund, warum Crowdsourcing so beliebt ist; es gibt eine unbestreitbare </a:t>
            </a:r>
            <a:r>
              <a:rPr lang="en-GB" dirty="0" err="1">
                <a:solidFill>
                  <a:schemeClr val="tx1"/>
                </a:solidFill>
              </a:rPr>
              <a:t>Macht</a:t>
            </a:r>
            <a:r>
              <a:rPr lang="en-GB" dirty="0">
                <a:solidFill>
                  <a:schemeClr val="tx1"/>
                </a:solidFill>
              </a:rPr>
              <a:t> von Zahlen. Wenn eine Person etwas nicht alleine erreichen kann, können es vielleicht zwei oder drei oder mehr Leute schaffen.</a:t>
            </a:r>
          </a:p>
          <a:p>
            <a:r>
              <a:rPr lang="en-GB" dirty="0">
                <a:solidFill>
                  <a:schemeClr val="tx1"/>
                </a:solidFill>
              </a:rPr>
              <a:t>Je schwieriger das Problem zu lösen ist, desto mehr können wir davon </a:t>
            </a:r>
            <a:r>
              <a:rPr lang="en-GB" dirty="0" err="1">
                <a:solidFill>
                  <a:schemeClr val="tx1"/>
                </a:solidFill>
              </a:rPr>
              <a:t>profitieren</a:t>
            </a:r>
            <a:r>
              <a:rPr lang="en-GB" dirty="0">
                <a:solidFill>
                  <a:schemeClr val="tx1"/>
                </a:solidFill>
              </a:rPr>
              <a:t>, Input von jemandem außerhalb der Situation zu bekommen. Und </a:t>
            </a:r>
            <a:r>
              <a:rPr lang="en-GB" dirty="0" err="1">
                <a:solidFill>
                  <a:schemeClr val="tx1"/>
                </a:solidFill>
              </a:rPr>
              <a:t>wenn</a:t>
            </a:r>
            <a:r>
              <a:rPr lang="en-GB" dirty="0">
                <a:solidFill>
                  <a:schemeClr val="tx1"/>
                </a:solidFill>
              </a:rPr>
              <a:t> du neue Sichtweisen und Erfahrungen in den Mix </a:t>
            </a:r>
            <a:r>
              <a:rPr lang="en-GB" dirty="0" err="1">
                <a:solidFill>
                  <a:schemeClr val="tx1"/>
                </a:solidFill>
              </a:rPr>
              <a:t>einbringst</a:t>
            </a:r>
            <a:r>
              <a:rPr lang="en-GB" dirty="0">
                <a:solidFill>
                  <a:schemeClr val="tx1"/>
                </a:solidFill>
              </a:rPr>
              <a:t>, wird das Endergebnis oft über das hinausgehen, was du ursprünglich </a:t>
            </a:r>
            <a:r>
              <a:rPr lang="en-GB" dirty="0" err="1">
                <a:solidFill>
                  <a:schemeClr val="tx1"/>
                </a:solidFill>
              </a:rPr>
              <a:t>erreichen</a:t>
            </a:r>
            <a:r>
              <a:rPr lang="en-GB" dirty="0">
                <a:solidFill>
                  <a:schemeClr val="tx1"/>
                </a:solidFill>
              </a:rPr>
              <a:t> </a:t>
            </a:r>
            <a:r>
              <a:rPr lang="en-GB" dirty="0" err="1">
                <a:solidFill>
                  <a:schemeClr val="tx1"/>
                </a:solidFill>
              </a:rPr>
              <a:t>wolltest</a:t>
            </a:r>
            <a:r>
              <a:rPr lang="en-GB" dirty="0">
                <a:solidFill>
                  <a:schemeClr val="tx1"/>
                </a:solidFill>
              </a:rPr>
              <a:t>.</a:t>
            </a:r>
          </a:p>
          <a:p>
            <a:endParaRPr lang="en-IE" dirty="0"/>
          </a:p>
        </p:txBody>
      </p:sp>
      <p:grpSp>
        <p:nvGrpSpPr>
          <p:cNvPr id="6" name="Group 5">
            <a:extLst>
              <a:ext uri="{FF2B5EF4-FFF2-40B4-BE49-F238E27FC236}">
                <a16:creationId xmlns:a16="http://schemas.microsoft.com/office/drawing/2014/main" id="{42CCEFA7-C0B7-47FE-92DB-5A230D6FEE69}"/>
              </a:ext>
            </a:extLst>
          </p:cNvPr>
          <p:cNvGrpSpPr/>
          <p:nvPr/>
        </p:nvGrpSpPr>
        <p:grpSpPr>
          <a:xfrm>
            <a:off x="7641195" y="2501270"/>
            <a:ext cx="4471553" cy="2353398"/>
            <a:chOff x="621996" y="2199388"/>
            <a:chExt cx="3524358" cy="1854885"/>
          </a:xfrm>
        </p:grpSpPr>
        <p:grpSp>
          <p:nvGrpSpPr>
            <p:cNvPr id="7" name="Graphic 472">
              <a:extLst>
                <a:ext uri="{FF2B5EF4-FFF2-40B4-BE49-F238E27FC236}">
                  <a16:creationId xmlns:a16="http://schemas.microsoft.com/office/drawing/2014/main" id="{7A2839E9-F3A4-42C2-8DCA-F4C550D86378}"/>
                </a:ext>
              </a:extLst>
            </p:cNvPr>
            <p:cNvGrpSpPr/>
            <p:nvPr/>
          </p:nvGrpSpPr>
          <p:grpSpPr>
            <a:xfrm>
              <a:off x="621996" y="2199388"/>
              <a:ext cx="3524358" cy="1854885"/>
              <a:chOff x="621996" y="3996349"/>
              <a:chExt cx="3524358" cy="1854885"/>
            </a:xfrm>
          </p:grpSpPr>
          <p:grpSp>
            <p:nvGrpSpPr>
              <p:cNvPr id="14" name="Graphic 472">
                <a:extLst>
                  <a:ext uri="{FF2B5EF4-FFF2-40B4-BE49-F238E27FC236}">
                    <a16:creationId xmlns:a16="http://schemas.microsoft.com/office/drawing/2014/main" id="{DB31810A-93DF-49F6-BFE4-AA215334D507}"/>
                  </a:ext>
                </a:extLst>
              </p:cNvPr>
              <p:cNvGrpSpPr/>
              <p:nvPr/>
            </p:nvGrpSpPr>
            <p:grpSpPr>
              <a:xfrm>
                <a:off x="621996" y="5251294"/>
                <a:ext cx="3524358" cy="599940"/>
                <a:chOff x="621996" y="5251294"/>
                <a:chExt cx="3524358" cy="599940"/>
              </a:xfrm>
            </p:grpSpPr>
            <p:sp>
              <p:nvSpPr>
                <p:cNvPr id="85" name="Graphic 472">
                  <a:extLst>
                    <a:ext uri="{FF2B5EF4-FFF2-40B4-BE49-F238E27FC236}">
                      <a16:creationId xmlns:a16="http://schemas.microsoft.com/office/drawing/2014/main" id="{C888507D-898A-4DC6-A538-1292CF69A90F}"/>
                    </a:ext>
                  </a:extLst>
                </p:cNvPr>
                <p:cNvSpPr/>
                <p:nvPr/>
              </p:nvSpPr>
              <p:spPr>
                <a:xfrm>
                  <a:off x="763631" y="5262347"/>
                  <a:ext cx="3133418" cy="588887"/>
                </a:xfrm>
                <a:custGeom>
                  <a:avLst/>
                  <a:gdLst>
                    <a:gd name="connsiteX0" fmla="*/ 1903599 w 3133418"/>
                    <a:gd name="connsiteY0" fmla="*/ 6415 h 588887"/>
                    <a:gd name="connsiteX1" fmla="*/ 1612374 w 3133418"/>
                    <a:gd name="connsiteY1" fmla="*/ 6620 h 588887"/>
                    <a:gd name="connsiteX2" fmla="*/ 1469144 w 3133418"/>
                    <a:gd name="connsiteY2" fmla="*/ 5186 h 588887"/>
                    <a:gd name="connsiteX3" fmla="*/ 1383237 w 3133418"/>
                    <a:gd name="connsiteY3" fmla="*/ 3854 h 588887"/>
                    <a:gd name="connsiteX4" fmla="*/ 1347224 w 3133418"/>
                    <a:gd name="connsiteY4" fmla="*/ 3649 h 588887"/>
                    <a:gd name="connsiteX5" fmla="*/ 1324787 w 3133418"/>
                    <a:gd name="connsiteY5" fmla="*/ 3649 h 588887"/>
                    <a:gd name="connsiteX6" fmla="*/ 1311570 w 3133418"/>
                    <a:gd name="connsiteY6" fmla="*/ 3649 h 588887"/>
                    <a:gd name="connsiteX7" fmla="*/ 1297585 w 3133418"/>
                    <a:gd name="connsiteY7" fmla="*/ 3649 h 588887"/>
                    <a:gd name="connsiteX8" fmla="*/ 1289799 w 3133418"/>
                    <a:gd name="connsiteY8" fmla="*/ 3649 h 588887"/>
                    <a:gd name="connsiteX9" fmla="*/ 1261265 w 3133418"/>
                    <a:gd name="connsiteY9" fmla="*/ 3700 h 588887"/>
                    <a:gd name="connsiteX10" fmla="*/ 1252762 w 3133418"/>
                    <a:gd name="connsiteY10" fmla="*/ 3700 h 588887"/>
                    <a:gd name="connsiteX11" fmla="*/ 1244156 w 3133418"/>
                    <a:gd name="connsiteY11" fmla="*/ 3700 h 588887"/>
                    <a:gd name="connsiteX12" fmla="*/ 1235447 w 3133418"/>
                    <a:gd name="connsiteY12" fmla="*/ 3751 h 588887"/>
                    <a:gd name="connsiteX13" fmla="*/ 1222179 w 3133418"/>
                    <a:gd name="connsiteY13" fmla="*/ 3802 h 588887"/>
                    <a:gd name="connsiteX14" fmla="*/ 1213214 w 3133418"/>
                    <a:gd name="connsiteY14" fmla="*/ 3854 h 588887"/>
                    <a:gd name="connsiteX15" fmla="*/ 1185962 w 3133418"/>
                    <a:gd name="connsiteY15" fmla="*/ 3956 h 588887"/>
                    <a:gd name="connsiteX16" fmla="*/ 1172233 w 3133418"/>
                    <a:gd name="connsiteY16" fmla="*/ 4007 h 588887"/>
                    <a:gd name="connsiteX17" fmla="*/ 1163063 w 3133418"/>
                    <a:gd name="connsiteY17" fmla="*/ 4058 h 588887"/>
                    <a:gd name="connsiteX18" fmla="*/ 1153894 w 3133418"/>
                    <a:gd name="connsiteY18" fmla="*/ 4110 h 588887"/>
                    <a:gd name="connsiteX19" fmla="*/ 1144724 w 3133418"/>
                    <a:gd name="connsiteY19" fmla="*/ 4161 h 588887"/>
                    <a:gd name="connsiteX20" fmla="*/ 1135606 w 3133418"/>
                    <a:gd name="connsiteY20" fmla="*/ 4212 h 588887"/>
                    <a:gd name="connsiteX21" fmla="*/ 1112963 w 3133418"/>
                    <a:gd name="connsiteY21" fmla="*/ 4315 h 588887"/>
                    <a:gd name="connsiteX22" fmla="*/ 1103999 w 3133418"/>
                    <a:gd name="connsiteY22" fmla="*/ 4366 h 588887"/>
                    <a:gd name="connsiteX23" fmla="*/ 1090731 w 3133418"/>
                    <a:gd name="connsiteY23" fmla="*/ 4417 h 588887"/>
                    <a:gd name="connsiteX24" fmla="*/ 1060763 w 3133418"/>
                    <a:gd name="connsiteY24" fmla="*/ 4571 h 588887"/>
                    <a:gd name="connsiteX25" fmla="*/ 1052516 w 3133418"/>
                    <a:gd name="connsiteY25" fmla="*/ 4622 h 588887"/>
                    <a:gd name="connsiteX26" fmla="*/ 1044422 w 3133418"/>
                    <a:gd name="connsiteY26" fmla="*/ 4673 h 588887"/>
                    <a:gd name="connsiteX27" fmla="*/ 1028798 w 3133418"/>
                    <a:gd name="connsiteY27" fmla="*/ 4776 h 588887"/>
                    <a:gd name="connsiteX28" fmla="*/ 1025007 w 3133418"/>
                    <a:gd name="connsiteY28" fmla="*/ 4776 h 588887"/>
                    <a:gd name="connsiteX29" fmla="*/ 1012917 w 3133418"/>
                    <a:gd name="connsiteY29" fmla="*/ 4827 h 588887"/>
                    <a:gd name="connsiteX30" fmla="*/ 994168 w 3133418"/>
                    <a:gd name="connsiteY30" fmla="*/ 4929 h 588887"/>
                    <a:gd name="connsiteX31" fmla="*/ 990634 w 3133418"/>
                    <a:gd name="connsiteY31" fmla="*/ 4929 h 588887"/>
                    <a:gd name="connsiteX32" fmla="*/ 963791 w 3133418"/>
                    <a:gd name="connsiteY32" fmla="*/ 5083 h 588887"/>
                    <a:gd name="connsiteX33" fmla="*/ 935975 w 3133418"/>
                    <a:gd name="connsiteY33" fmla="*/ 5288 h 588887"/>
                    <a:gd name="connsiteX34" fmla="*/ 934591 w 3133418"/>
                    <a:gd name="connsiteY34" fmla="*/ 5288 h 588887"/>
                    <a:gd name="connsiteX35" fmla="*/ 929725 w 3133418"/>
                    <a:gd name="connsiteY35" fmla="*/ 5288 h 588887"/>
                    <a:gd name="connsiteX36" fmla="*/ 927215 w 3133418"/>
                    <a:gd name="connsiteY36" fmla="*/ 5288 h 588887"/>
                    <a:gd name="connsiteX37" fmla="*/ 882955 w 3133418"/>
                    <a:gd name="connsiteY37" fmla="*/ 5083 h 588887"/>
                    <a:gd name="connsiteX38" fmla="*/ 874810 w 3133418"/>
                    <a:gd name="connsiteY38" fmla="*/ 5032 h 588887"/>
                    <a:gd name="connsiteX39" fmla="*/ 869175 w 3133418"/>
                    <a:gd name="connsiteY39" fmla="*/ 4981 h 588887"/>
                    <a:gd name="connsiteX40" fmla="*/ 857444 w 3133418"/>
                    <a:gd name="connsiteY40" fmla="*/ 4878 h 588887"/>
                    <a:gd name="connsiteX41" fmla="*/ 851348 w 3133418"/>
                    <a:gd name="connsiteY41" fmla="*/ 4827 h 588887"/>
                    <a:gd name="connsiteX42" fmla="*/ 832342 w 3133418"/>
                    <a:gd name="connsiteY42" fmla="*/ 4673 h 588887"/>
                    <a:gd name="connsiteX43" fmla="*/ 825785 w 3133418"/>
                    <a:gd name="connsiteY43" fmla="*/ 4622 h 588887"/>
                    <a:gd name="connsiteX44" fmla="*/ 798635 w 3133418"/>
                    <a:gd name="connsiteY44" fmla="*/ 4366 h 588887"/>
                    <a:gd name="connsiteX45" fmla="*/ 791668 w 3133418"/>
                    <a:gd name="connsiteY45" fmla="*/ 4315 h 588887"/>
                    <a:gd name="connsiteX46" fmla="*/ 784650 w 3133418"/>
                    <a:gd name="connsiteY46" fmla="*/ 4263 h 588887"/>
                    <a:gd name="connsiteX47" fmla="*/ 752531 w 3133418"/>
                    <a:gd name="connsiteY47" fmla="*/ 3905 h 588887"/>
                    <a:gd name="connsiteX48" fmla="*/ 738136 w 3133418"/>
                    <a:gd name="connsiteY48" fmla="*/ 3751 h 588887"/>
                    <a:gd name="connsiteX49" fmla="*/ 702431 w 3133418"/>
                    <a:gd name="connsiteY49" fmla="*/ 3341 h 588887"/>
                    <a:gd name="connsiteX50" fmla="*/ 688446 w 3133418"/>
                    <a:gd name="connsiteY50" fmla="*/ 3188 h 588887"/>
                    <a:gd name="connsiteX51" fmla="*/ 671336 w 3133418"/>
                    <a:gd name="connsiteY51" fmla="*/ 2983 h 588887"/>
                    <a:gd name="connsiteX52" fmla="*/ 664626 w 3133418"/>
                    <a:gd name="connsiteY52" fmla="*/ 2880 h 588887"/>
                    <a:gd name="connsiteX53" fmla="*/ 641932 w 3133418"/>
                    <a:gd name="connsiteY53" fmla="*/ 2624 h 588887"/>
                    <a:gd name="connsiteX54" fmla="*/ 606791 w 3133418"/>
                    <a:gd name="connsiteY54" fmla="*/ 2214 h 588887"/>
                    <a:gd name="connsiteX55" fmla="*/ 601514 w 3133418"/>
                    <a:gd name="connsiteY55" fmla="*/ 2163 h 588887"/>
                    <a:gd name="connsiteX56" fmla="*/ 589066 w 3133418"/>
                    <a:gd name="connsiteY56" fmla="*/ 2010 h 588887"/>
                    <a:gd name="connsiteX57" fmla="*/ 577899 w 3133418"/>
                    <a:gd name="connsiteY57" fmla="*/ 1856 h 588887"/>
                    <a:gd name="connsiteX58" fmla="*/ 569958 w 3133418"/>
                    <a:gd name="connsiteY58" fmla="*/ 1753 h 588887"/>
                    <a:gd name="connsiteX59" fmla="*/ 505515 w 3133418"/>
                    <a:gd name="connsiteY59" fmla="*/ 1651 h 588887"/>
                    <a:gd name="connsiteX60" fmla="*/ 489379 w 3133418"/>
                    <a:gd name="connsiteY60" fmla="*/ 1651 h 588887"/>
                    <a:gd name="connsiteX61" fmla="*/ 473242 w 3133418"/>
                    <a:gd name="connsiteY61" fmla="*/ 1600 h 588887"/>
                    <a:gd name="connsiteX62" fmla="*/ 441020 w 3133418"/>
                    <a:gd name="connsiteY62" fmla="*/ 1190 h 588887"/>
                    <a:gd name="connsiteX63" fmla="*/ 416175 w 3133418"/>
                    <a:gd name="connsiteY63" fmla="*/ 882 h 588887"/>
                    <a:gd name="connsiteX64" fmla="*/ 242209 w 3133418"/>
                    <a:gd name="connsiteY64" fmla="*/ 1497 h 588887"/>
                    <a:gd name="connsiteX65" fmla="*/ 240979 w 3133418"/>
                    <a:gd name="connsiteY65" fmla="*/ 1446 h 588887"/>
                    <a:gd name="connsiteX66" fmla="*/ 240518 w 3133418"/>
                    <a:gd name="connsiteY66" fmla="*/ 1446 h 588887"/>
                    <a:gd name="connsiteX67" fmla="*/ 239596 w 3133418"/>
                    <a:gd name="connsiteY67" fmla="*/ 1395 h 588887"/>
                    <a:gd name="connsiteX68" fmla="*/ 239033 w 3133418"/>
                    <a:gd name="connsiteY68" fmla="*/ 1395 h 588887"/>
                    <a:gd name="connsiteX69" fmla="*/ 237957 w 3133418"/>
                    <a:gd name="connsiteY69" fmla="*/ 1344 h 588887"/>
                    <a:gd name="connsiteX70" fmla="*/ 237496 w 3133418"/>
                    <a:gd name="connsiteY70" fmla="*/ 1344 h 588887"/>
                    <a:gd name="connsiteX71" fmla="*/ 235805 w 3133418"/>
                    <a:gd name="connsiteY71" fmla="*/ 1292 h 588887"/>
                    <a:gd name="connsiteX72" fmla="*/ 235447 w 3133418"/>
                    <a:gd name="connsiteY72" fmla="*/ 1292 h 588887"/>
                    <a:gd name="connsiteX73" fmla="*/ 234012 w 3133418"/>
                    <a:gd name="connsiteY73" fmla="*/ 1241 h 588887"/>
                    <a:gd name="connsiteX74" fmla="*/ 233244 w 3133418"/>
                    <a:gd name="connsiteY74" fmla="*/ 1241 h 588887"/>
                    <a:gd name="connsiteX75" fmla="*/ 232066 w 3133418"/>
                    <a:gd name="connsiteY75" fmla="*/ 1190 h 588887"/>
                    <a:gd name="connsiteX76" fmla="*/ 231246 w 3133418"/>
                    <a:gd name="connsiteY76" fmla="*/ 1190 h 588887"/>
                    <a:gd name="connsiteX77" fmla="*/ 229863 w 3133418"/>
                    <a:gd name="connsiteY77" fmla="*/ 1139 h 588887"/>
                    <a:gd name="connsiteX78" fmla="*/ 229248 w 3133418"/>
                    <a:gd name="connsiteY78" fmla="*/ 1139 h 588887"/>
                    <a:gd name="connsiteX79" fmla="*/ 227097 w 3133418"/>
                    <a:gd name="connsiteY79" fmla="*/ 1087 h 588887"/>
                    <a:gd name="connsiteX80" fmla="*/ 226380 w 3133418"/>
                    <a:gd name="connsiteY80" fmla="*/ 1087 h 588887"/>
                    <a:gd name="connsiteX81" fmla="*/ 224792 w 3133418"/>
                    <a:gd name="connsiteY81" fmla="*/ 1036 h 588887"/>
                    <a:gd name="connsiteX82" fmla="*/ 223767 w 3133418"/>
                    <a:gd name="connsiteY82" fmla="*/ 1036 h 588887"/>
                    <a:gd name="connsiteX83" fmla="*/ 222333 w 3133418"/>
                    <a:gd name="connsiteY83" fmla="*/ 985 h 588887"/>
                    <a:gd name="connsiteX84" fmla="*/ 221257 w 3133418"/>
                    <a:gd name="connsiteY84" fmla="*/ 985 h 588887"/>
                    <a:gd name="connsiteX85" fmla="*/ 219618 w 3133418"/>
                    <a:gd name="connsiteY85" fmla="*/ 934 h 588887"/>
                    <a:gd name="connsiteX86" fmla="*/ 218696 w 3133418"/>
                    <a:gd name="connsiteY86" fmla="*/ 934 h 588887"/>
                    <a:gd name="connsiteX87" fmla="*/ 216134 w 3133418"/>
                    <a:gd name="connsiteY87" fmla="*/ 882 h 588887"/>
                    <a:gd name="connsiteX88" fmla="*/ 215007 w 3133418"/>
                    <a:gd name="connsiteY88" fmla="*/ 882 h 588887"/>
                    <a:gd name="connsiteX89" fmla="*/ 81049 w 3133418"/>
                    <a:gd name="connsiteY89" fmla="*/ 5800 h 588887"/>
                    <a:gd name="connsiteX90" fmla="*/ 1852 w 3133418"/>
                    <a:gd name="connsiteY90" fmla="*/ 54927 h 588887"/>
                    <a:gd name="connsiteX91" fmla="*/ 97339 w 3133418"/>
                    <a:gd name="connsiteY91" fmla="*/ 152412 h 588887"/>
                    <a:gd name="connsiteX92" fmla="*/ 1000264 w 3133418"/>
                    <a:gd name="connsiteY92" fmla="*/ 424478 h 588887"/>
                    <a:gd name="connsiteX93" fmla="*/ 1149591 w 3133418"/>
                    <a:gd name="connsiteY93" fmla="*/ 464588 h 588887"/>
                    <a:gd name="connsiteX94" fmla="*/ 1568268 w 3133418"/>
                    <a:gd name="connsiteY94" fmla="*/ 499371 h 588887"/>
                    <a:gd name="connsiteX95" fmla="*/ 1969119 w 3133418"/>
                    <a:gd name="connsiteY95" fmla="*/ 569962 h 588887"/>
                    <a:gd name="connsiteX96" fmla="*/ 2391741 w 3133418"/>
                    <a:gd name="connsiteY96" fmla="*/ 588250 h 588887"/>
                    <a:gd name="connsiteX97" fmla="*/ 2602180 w 3133418"/>
                    <a:gd name="connsiteY97" fmla="*/ 574931 h 588887"/>
                    <a:gd name="connsiteX98" fmla="*/ 2953085 w 3133418"/>
                    <a:gd name="connsiteY98" fmla="*/ 426066 h 588887"/>
                    <a:gd name="connsiteX99" fmla="*/ 3069677 w 3133418"/>
                    <a:gd name="connsiteY99" fmla="*/ 332884 h 588887"/>
                    <a:gd name="connsiteX100" fmla="*/ 3117164 w 3133418"/>
                    <a:gd name="connsiteY100" fmla="*/ 104976 h 588887"/>
                    <a:gd name="connsiteX101" fmla="*/ 3073724 w 3133418"/>
                    <a:gd name="connsiteY101" fmla="*/ 37459 h 588887"/>
                    <a:gd name="connsiteX102" fmla="*/ 2960052 w 3133418"/>
                    <a:gd name="connsiteY102" fmla="*/ 6569 h 588887"/>
                    <a:gd name="connsiteX103" fmla="*/ 2604896 w 3133418"/>
                    <a:gd name="connsiteY103" fmla="*/ 5134 h 588887"/>
                    <a:gd name="connsiteX104" fmla="*/ 2480824 w 3133418"/>
                    <a:gd name="connsiteY104" fmla="*/ 12 h 588887"/>
                    <a:gd name="connsiteX105" fmla="*/ 2325453 w 3133418"/>
                    <a:gd name="connsiteY105" fmla="*/ 15072 h 588887"/>
                    <a:gd name="connsiteX106" fmla="*/ 2153586 w 3133418"/>
                    <a:gd name="connsiteY106" fmla="*/ 5954 h 588887"/>
                    <a:gd name="connsiteX107" fmla="*/ 1903599 w 3133418"/>
                    <a:gd name="connsiteY107" fmla="*/ 6415 h 588887"/>
                    <a:gd name="connsiteX108" fmla="*/ 216698 w 3133418"/>
                    <a:gd name="connsiteY108" fmla="*/ 107895 h 588887"/>
                    <a:gd name="connsiteX109" fmla="*/ 213163 w 3133418"/>
                    <a:gd name="connsiteY109" fmla="*/ 106205 h 588887"/>
                    <a:gd name="connsiteX110" fmla="*/ 216698 w 3133418"/>
                    <a:gd name="connsiteY110" fmla="*/ 107895 h 588887"/>
                    <a:gd name="connsiteX111" fmla="*/ 176638 w 3133418"/>
                    <a:gd name="connsiteY111" fmla="*/ 76801 h 588887"/>
                    <a:gd name="connsiteX112" fmla="*/ 174077 w 3133418"/>
                    <a:gd name="connsiteY112" fmla="*/ 72447 h 588887"/>
                    <a:gd name="connsiteX113" fmla="*/ 176638 w 3133418"/>
                    <a:gd name="connsiteY113" fmla="*/ 76801 h 588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133418" h="588887">
                      <a:moveTo>
                        <a:pt x="1903599" y="6415"/>
                      </a:moveTo>
                      <a:cubicBezTo>
                        <a:pt x="1806524" y="6569"/>
                        <a:pt x="1709449" y="6569"/>
                        <a:pt x="1612374" y="6620"/>
                      </a:cubicBezTo>
                      <a:cubicBezTo>
                        <a:pt x="1564631" y="6671"/>
                        <a:pt x="1516887" y="5954"/>
                        <a:pt x="1469144" y="5186"/>
                      </a:cubicBezTo>
                      <a:cubicBezTo>
                        <a:pt x="1440508" y="4724"/>
                        <a:pt x="1411872" y="4263"/>
                        <a:pt x="1383237" y="3854"/>
                      </a:cubicBezTo>
                      <a:cubicBezTo>
                        <a:pt x="1374784" y="3751"/>
                        <a:pt x="1362438" y="3700"/>
                        <a:pt x="1347224" y="3649"/>
                      </a:cubicBezTo>
                      <a:cubicBezTo>
                        <a:pt x="1340308" y="3649"/>
                        <a:pt x="1332778" y="3649"/>
                        <a:pt x="1324787" y="3649"/>
                      </a:cubicBezTo>
                      <a:cubicBezTo>
                        <a:pt x="1320535" y="3649"/>
                        <a:pt x="1316078" y="3649"/>
                        <a:pt x="1311570" y="3649"/>
                      </a:cubicBezTo>
                      <a:cubicBezTo>
                        <a:pt x="1307011" y="3649"/>
                        <a:pt x="1302349" y="3649"/>
                        <a:pt x="1297585" y="3649"/>
                      </a:cubicBezTo>
                      <a:cubicBezTo>
                        <a:pt x="1295024" y="3649"/>
                        <a:pt x="1292462" y="3649"/>
                        <a:pt x="1289799" y="3649"/>
                      </a:cubicBezTo>
                      <a:cubicBezTo>
                        <a:pt x="1280629" y="3649"/>
                        <a:pt x="1271101" y="3700"/>
                        <a:pt x="1261265" y="3700"/>
                      </a:cubicBezTo>
                      <a:cubicBezTo>
                        <a:pt x="1258448" y="3700"/>
                        <a:pt x="1255630" y="3700"/>
                        <a:pt x="1252762" y="3700"/>
                      </a:cubicBezTo>
                      <a:cubicBezTo>
                        <a:pt x="1249893" y="3700"/>
                        <a:pt x="1247024" y="3700"/>
                        <a:pt x="1244156" y="3700"/>
                      </a:cubicBezTo>
                      <a:cubicBezTo>
                        <a:pt x="1241287" y="3700"/>
                        <a:pt x="1238367" y="3700"/>
                        <a:pt x="1235447" y="3751"/>
                      </a:cubicBezTo>
                      <a:cubicBezTo>
                        <a:pt x="1231042" y="3751"/>
                        <a:pt x="1226636" y="3802"/>
                        <a:pt x="1222179" y="3802"/>
                      </a:cubicBezTo>
                      <a:cubicBezTo>
                        <a:pt x="1219208" y="3802"/>
                        <a:pt x="1216237" y="3802"/>
                        <a:pt x="1213214" y="3854"/>
                      </a:cubicBezTo>
                      <a:cubicBezTo>
                        <a:pt x="1204199" y="3905"/>
                        <a:pt x="1195131" y="3905"/>
                        <a:pt x="1185962" y="3956"/>
                      </a:cubicBezTo>
                      <a:cubicBezTo>
                        <a:pt x="1181403" y="3956"/>
                        <a:pt x="1176792" y="4007"/>
                        <a:pt x="1172233" y="4007"/>
                      </a:cubicBezTo>
                      <a:cubicBezTo>
                        <a:pt x="1169159" y="4007"/>
                        <a:pt x="1166137" y="4058"/>
                        <a:pt x="1163063" y="4058"/>
                      </a:cubicBezTo>
                      <a:cubicBezTo>
                        <a:pt x="1159990" y="4058"/>
                        <a:pt x="1156967" y="4110"/>
                        <a:pt x="1153894" y="4110"/>
                      </a:cubicBezTo>
                      <a:cubicBezTo>
                        <a:pt x="1150820" y="4110"/>
                        <a:pt x="1147798" y="4161"/>
                        <a:pt x="1144724" y="4161"/>
                      </a:cubicBezTo>
                      <a:cubicBezTo>
                        <a:pt x="1141651" y="4161"/>
                        <a:pt x="1138628" y="4212"/>
                        <a:pt x="1135606" y="4212"/>
                      </a:cubicBezTo>
                      <a:cubicBezTo>
                        <a:pt x="1128024" y="4263"/>
                        <a:pt x="1120443" y="4263"/>
                        <a:pt x="1112963" y="4315"/>
                      </a:cubicBezTo>
                      <a:cubicBezTo>
                        <a:pt x="1109992" y="4315"/>
                        <a:pt x="1106970" y="4366"/>
                        <a:pt x="1103999" y="4366"/>
                      </a:cubicBezTo>
                      <a:cubicBezTo>
                        <a:pt x="1099542" y="4366"/>
                        <a:pt x="1095137" y="4417"/>
                        <a:pt x="1090731" y="4417"/>
                      </a:cubicBezTo>
                      <a:cubicBezTo>
                        <a:pt x="1080486" y="4468"/>
                        <a:pt x="1070496" y="4520"/>
                        <a:pt x="1060763" y="4571"/>
                      </a:cubicBezTo>
                      <a:cubicBezTo>
                        <a:pt x="1057997" y="4571"/>
                        <a:pt x="1055231" y="4622"/>
                        <a:pt x="1052516" y="4622"/>
                      </a:cubicBezTo>
                      <a:cubicBezTo>
                        <a:pt x="1049801" y="4622"/>
                        <a:pt x="1047086" y="4673"/>
                        <a:pt x="1044422" y="4673"/>
                      </a:cubicBezTo>
                      <a:cubicBezTo>
                        <a:pt x="1039094" y="4724"/>
                        <a:pt x="1033869" y="4724"/>
                        <a:pt x="1028798" y="4776"/>
                      </a:cubicBezTo>
                      <a:cubicBezTo>
                        <a:pt x="1027517" y="4776"/>
                        <a:pt x="1026288" y="4776"/>
                        <a:pt x="1025007" y="4776"/>
                      </a:cubicBezTo>
                      <a:cubicBezTo>
                        <a:pt x="1020909" y="4776"/>
                        <a:pt x="1016862" y="4827"/>
                        <a:pt x="1012917" y="4827"/>
                      </a:cubicBezTo>
                      <a:cubicBezTo>
                        <a:pt x="1006360" y="4878"/>
                        <a:pt x="1000111" y="4878"/>
                        <a:pt x="994168" y="4929"/>
                      </a:cubicBezTo>
                      <a:cubicBezTo>
                        <a:pt x="992990" y="4929"/>
                        <a:pt x="991812" y="4929"/>
                        <a:pt x="990634" y="4929"/>
                      </a:cubicBezTo>
                      <a:cubicBezTo>
                        <a:pt x="980644" y="4981"/>
                        <a:pt x="971628" y="5032"/>
                        <a:pt x="963791" y="5083"/>
                      </a:cubicBezTo>
                      <a:cubicBezTo>
                        <a:pt x="950779" y="5186"/>
                        <a:pt x="941149" y="5237"/>
                        <a:pt x="935975" y="5288"/>
                      </a:cubicBezTo>
                      <a:cubicBezTo>
                        <a:pt x="935565" y="5288"/>
                        <a:pt x="935104" y="5288"/>
                        <a:pt x="934591" y="5288"/>
                      </a:cubicBezTo>
                      <a:cubicBezTo>
                        <a:pt x="933157" y="5288"/>
                        <a:pt x="931518" y="5288"/>
                        <a:pt x="929725" y="5288"/>
                      </a:cubicBezTo>
                      <a:cubicBezTo>
                        <a:pt x="928905" y="5288"/>
                        <a:pt x="928086" y="5288"/>
                        <a:pt x="927215" y="5288"/>
                      </a:cubicBezTo>
                      <a:cubicBezTo>
                        <a:pt x="916816" y="5288"/>
                        <a:pt x="901499" y="5237"/>
                        <a:pt x="882955" y="5083"/>
                      </a:cubicBezTo>
                      <a:cubicBezTo>
                        <a:pt x="880291" y="5083"/>
                        <a:pt x="877576" y="5032"/>
                        <a:pt x="874810" y="5032"/>
                      </a:cubicBezTo>
                      <a:cubicBezTo>
                        <a:pt x="872966" y="5032"/>
                        <a:pt x="871070" y="4981"/>
                        <a:pt x="869175" y="4981"/>
                      </a:cubicBezTo>
                      <a:cubicBezTo>
                        <a:pt x="865384" y="4929"/>
                        <a:pt x="861439" y="4929"/>
                        <a:pt x="857444" y="4878"/>
                      </a:cubicBezTo>
                      <a:cubicBezTo>
                        <a:pt x="855446" y="4878"/>
                        <a:pt x="853397" y="4827"/>
                        <a:pt x="851348" y="4827"/>
                      </a:cubicBezTo>
                      <a:cubicBezTo>
                        <a:pt x="845200" y="4776"/>
                        <a:pt x="838848" y="4724"/>
                        <a:pt x="832342" y="4673"/>
                      </a:cubicBezTo>
                      <a:cubicBezTo>
                        <a:pt x="830191" y="4673"/>
                        <a:pt x="827988" y="4622"/>
                        <a:pt x="825785" y="4622"/>
                      </a:cubicBezTo>
                      <a:cubicBezTo>
                        <a:pt x="816974" y="4520"/>
                        <a:pt x="807856" y="4468"/>
                        <a:pt x="798635" y="4366"/>
                      </a:cubicBezTo>
                      <a:cubicBezTo>
                        <a:pt x="796330" y="4366"/>
                        <a:pt x="793974" y="4315"/>
                        <a:pt x="791668" y="4315"/>
                      </a:cubicBezTo>
                      <a:cubicBezTo>
                        <a:pt x="789312" y="4315"/>
                        <a:pt x="787007" y="4263"/>
                        <a:pt x="784650" y="4263"/>
                      </a:cubicBezTo>
                      <a:cubicBezTo>
                        <a:pt x="774046" y="4161"/>
                        <a:pt x="763340" y="4058"/>
                        <a:pt x="752531" y="3905"/>
                      </a:cubicBezTo>
                      <a:cubicBezTo>
                        <a:pt x="747716" y="3854"/>
                        <a:pt x="742952" y="3802"/>
                        <a:pt x="738136" y="3751"/>
                      </a:cubicBezTo>
                      <a:cubicBezTo>
                        <a:pt x="726149" y="3598"/>
                        <a:pt x="714213" y="3495"/>
                        <a:pt x="702431" y="3341"/>
                      </a:cubicBezTo>
                      <a:cubicBezTo>
                        <a:pt x="697718" y="3290"/>
                        <a:pt x="693057" y="3239"/>
                        <a:pt x="688446" y="3188"/>
                      </a:cubicBezTo>
                      <a:cubicBezTo>
                        <a:pt x="682658" y="3136"/>
                        <a:pt x="676920" y="3034"/>
                        <a:pt x="671336" y="2983"/>
                      </a:cubicBezTo>
                      <a:cubicBezTo>
                        <a:pt x="669082" y="2932"/>
                        <a:pt x="666828" y="2932"/>
                        <a:pt x="664626" y="2880"/>
                      </a:cubicBezTo>
                      <a:cubicBezTo>
                        <a:pt x="656839" y="2778"/>
                        <a:pt x="649258" y="2675"/>
                        <a:pt x="641932" y="2624"/>
                      </a:cubicBezTo>
                      <a:cubicBezTo>
                        <a:pt x="629382" y="2470"/>
                        <a:pt x="617548" y="2317"/>
                        <a:pt x="606791" y="2214"/>
                      </a:cubicBezTo>
                      <a:cubicBezTo>
                        <a:pt x="604998" y="2214"/>
                        <a:pt x="603205" y="2163"/>
                        <a:pt x="601514" y="2163"/>
                      </a:cubicBezTo>
                      <a:cubicBezTo>
                        <a:pt x="597160" y="2112"/>
                        <a:pt x="593010" y="2061"/>
                        <a:pt x="589066" y="2010"/>
                      </a:cubicBezTo>
                      <a:cubicBezTo>
                        <a:pt x="585122" y="1958"/>
                        <a:pt x="581382" y="1907"/>
                        <a:pt x="577899" y="1856"/>
                      </a:cubicBezTo>
                      <a:cubicBezTo>
                        <a:pt x="575081" y="1805"/>
                        <a:pt x="572469" y="1805"/>
                        <a:pt x="569958" y="1753"/>
                      </a:cubicBezTo>
                      <a:cubicBezTo>
                        <a:pt x="548494" y="1497"/>
                        <a:pt x="526979" y="1600"/>
                        <a:pt x="505515" y="1651"/>
                      </a:cubicBezTo>
                      <a:cubicBezTo>
                        <a:pt x="500136" y="1651"/>
                        <a:pt x="494757" y="1651"/>
                        <a:pt x="489379" y="1651"/>
                      </a:cubicBezTo>
                      <a:cubicBezTo>
                        <a:pt x="484000" y="1651"/>
                        <a:pt x="478621" y="1651"/>
                        <a:pt x="473242" y="1600"/>
                      </a:cubicBezTo>
                      <a:cubicBezTo>
                        <a:pt x="462484" y="1548"/>
                        <a:pt x="451778" y="1446"/>
                        <a:pt x="441020" y="1190"/>
                      </a:cubicBezTo>
                      <a:cubicBezTo>
                        <a:pt x="432722" y="985"/>
                        <a:pt x="424423" y="934"/>
                        <a:pt x="416175" y="882"/>
                      </a:cubicBezTo>
                      <a:cubicBezTo>
                        <a:pt x="358186" y="780"/>
                        <a:pt x="300198" y="4212"/>
                        <a:pt x="242209" y="1497"/>
                      </a:cubicBezTo>
                      <a:cubicBezTo>
                        <a:pt x="241799" y="1497"/>
                        <a:pt x="241389" y="1446"/>
                        <a:pt x="240979" y="1446"/>
                      </a:cubicBezTo>
                      <a:cubicBezTo>
                        <a:pt x="240826" y="1446"/>
                        <a:pt x="240672" y="1446"/>
                        <a:pt x="240518" y="1446"/>
                      </a:cubicBezTo>
                      <a:cubicBezTo>
                        <a:pt x="240211" y="1446"/>
                        <a:pt x="239904" y="1446"/>
                        <a:pt x="239596" y="1395"/>
                      </a:cubicBezTo>
                      <a:cubicBezTo>
                        <a:pt x="239391" y="1395"/>
                        <a:pt x="239238" y="1395"/>
                        <a:pt x="239033" y="1395"/>
                      </a:cubicBezTo>
                      <a:cubicBezTo>
                        <a:pt x="238674" y="1395"/>
                        <a:pt x="238315" y="1395"/>
                        <a:pt x="237957" y="1344"/>
                      </a:cubicBezTo>
                      <a:cubicBezTo>
                        <a:pt x="237803" y="1344"/>
                        <a:pt x="237650" y="1344"/>
                        <a:pt x="237496" y="1344"/>
                      </a:cubicBezTo>
                      <a:cubicBezTo>
                        <a:pt x="236932" y="1344"/>
                        <a:pt x="236420" y="1292"/>
                        <a:pt x="235805" y="1292"/>
                      </a:cubicBezTo>
                      <a:cubicBezTo>
                        <a:pt x="235703" y="1292"/>
                        <a:pt x="235549" y="1292"/>
                        <a:pt x="235447" y="1292"/>
                      </a:cubicBezTo>
                      <a:cubicBezTo>
                        <a:pt x="234986" y="1292"/>
                        <a:pt x="234473" y="1241"/>
                        <a:pt x="234012" y="1241"/>
                      </a:cubicBezTo>
                      <a:cubicBezTo>
                        <a:pt x="233756" y="1241"/>
                        <a:pt x="233500" y="1241"/>
                        <a:pt x="233244" y="1241"/>
                      </a:cubicBezTo>
                      <a:cubicBezTo>
                        <a:pt x="232834" y="1241"/>
                        <a:pt x="232476" y="1241"/>
                        <a:pt x="232066" y="1190"/>
                      </a:cubicBezTo>
                      <a:cubicBezTo>
                        <a:pt x="231810" y="1190"/>
                        <a:pt x="231502" y="1190"/>
                        <a:pt x="231246" y="1190"/>
                      </a:cubicBezTo>
                      <a:cubicBezTo>
                        <a:pt x="230785" y="1190"/>
                        <a:pt x="230324" y="1190"/>
                        <a:pt x="229863" y="1139"/>
                      </a:cubicBezTo>
                      <a:cubicBezTo>
                        <a:pt x="229658" y="1139"/>
                        <a:pt x="229453" y="1139"/>
                        <a:pt x="229248" y="1139"/>
                      </a:cubicBezTo>
                      <a:cubicBezTo>
                        <a:pt x="228531" y="1139"/>
                        <a:pt x="227814" y="1087"/>
                        <a:pt x="227097" y="1087"/>
                      </a:cubicBezTo>
                      <a:cubicBezTo>
                        <a:pt x="226841" y="1087"/>
                        <a:pt x="226636" y="1087"/>
                        <a:pt x="226380" y="1087"/>
                      </a:cubicBezTo>
                      <a:cubicBezTo>
                        <a:pt x="225867" y="1087"/>
                        <a:pt x="225304" y="1087"/>
                        <a:pt x="224792" y="1036"/>
                      </a:cubicBezTo>
                      <a:cubicBezTo>
                        <a:pt x="224484" y="1036"/>
                        <a:pt x="224126" y="1036"/>
                        <a:pt x="223767" y="1036"/>
                      </a:cubicBezTo>
                      <a:cubicBezTo>
                        <a:pt x="223306" y="1036"/>
                        <a:pt x="222794" y="1036"/>
                        <a:pt x="222333" y="985"/>
                      </a:cubicBezTo>
                      <a:cubicBezTo>
                        <a:pt x="221974" y="985"/>
                        <a:pt x="221616" y="985"/>
                        <a:pt x="221257" y="985"/>
                      </a:cubicBezTo>
                      <a:cubicBezTo>
                        <a:pt x="220693" y="985"/>
                        <a:pt x="220181" y="985"/>
                        <a:pt x="219618" y="934"/>
                      </a:cubicBezTo>
                      <a:cubicBezTo>
                        <a:pt x="219310" y="934"/>
                        <a:pt x="219003" y="934"/>
                        <a:pt x="218696" y="934"/>
                      </a:cubicBezTo>
                      <a:cubicBezTo>
                        <a:pt x="217876" y="934"/>
                        <a:pt x="217005" y="882"/>
                        <a:pt x="216134" y="882"/>
                      </a:cubicBezTo>
                      <a:cubicBezTo>
                        <a:pt x="215776" y="882"/>
                        <a:pt x="215417" y="882"/>
                        <a:pt x="215007" y="882"/>
                      </a:cubicBezTo>
                      <a:cubicBezTo>
                        <a:pt x="170184" y="165"/>
                        <a:pt x="126026" y="2522"/>
                        <a:pt x="81049" y="5800"/>
                      </a:cubicBezTo>
                      <a:cubicBezTo>
                        <a:pt x="47956" y="8208"/>
                        <a:pt x="10509" y="22859"/>
                        <a:pt x="1852" y="54927"/>
                      </a:cubicBezTo>
                      <a:cubicBezTo>
                        <a:pt x="-11364" y="103797"/>
                        <a:pt x="48827" y="137812"/>
                        <a:pt x="97339" y="152412"/>
                      </a:cubicBezTo>
                      <a:cubicBezTo>
                        <a:pt x="398297" y="243083"/>
                        <a:pt x="699306" y="333806"/>
                        <a:pt x="1000264" y="424478"/>
                      </a:cubicBezTo>
                      <a:cubicBezTo>
                        <a:pt x="1049647" y="439334"/>
                        <a:pt x="1099081" y="454241"/>
                        <a:pt x="1149591" y="464588"/>
                      </a:cubicBezTo>
                      <a:cubicBezTo>
                        <a:pt x="1285188" y="492353"/>
                        <a:pt x="1430365" y="493839"/>
                        <a:pt x="1568268" y="499371"/>
                      </a:cubicBezTo>
                      <a:cubicBezTo>
                        <a:pt x="1703251" y="504802"/>
                        <a:pt x="1835314" y="549984"/>
                        <a:pt x="1969119" y="569962"/>
                      </a:cubicBezTo>
                      <a:cubicBezTo>
                        <a:pt x="2108712" y="590811"/>
                        <a:pt x="2250559" y="589582"/>
                        <a:pt x="2391741" y="588250"/>
                      </a:cubicBezTo>
                      <a:cubicBezTo>
                        <a:pt x="2462126" y="587584"/>
                        <a:pt x="2532871" y="586918"/>
                        <a:pt x="2602180" y="574931"/>
                      </a:cubicBezTo>
                      <a:cubicBezTo>
                        <a:pt x="2728199" y="553108"/>
                        <a:pt x="2845099" y="494658"/>
                        <a:pt x="2953085" y="426066"/>
                      </a:cubicBezTo>
                      <a:cubicBezTo>
                        <a:pt x="2995245" y="399274"/>
                        <a:pt x="3036789" y="370433"/>
                        <a:pt x="3069677" y="332884"/>
                      </a:cubicBezTo>
                      <a:cubicBezTo>
                        <a:pt x="3128178" y="266084"/>
                        <a:pt x="3152101" y="186324"/>
                        <a:pt x="3117164" y="104976"/>
                      </a:cubicBezTo>
                      <a:cubicBezTo>
                        <a:pt x="3106509" y="80182"/>
                        <a:pt x="3094420" y="54875"/>
                        <a:pt x="3073724" y="37459"/>
                      </a:cubicBezTo>
                      <a:cubicBezTo>
                        <a:pt x="3043090" y="11691"/>
                        <a:pt x="3000060" y="8259"/>
                        <a:pt x="2960052" y="6569"/>
                      </a:cubicBezTo>
                      <a:cubicBezTo>
                        <a:pt x="2841769" y="1446"/>
                        <a:pt x="2723230" y="934"/>
                        <a:pt x="2604896" y="5134"/>
                      </a:cubicBezTo>
                      <a:cubicBezTo>
                        <a:pt x="2562429" y="6620"/>
                        <a:pt x="2522420" y="473"/>
                        <a:pt x="2480824" y="12"/>
                      </a:cubicBezTo>
                      <a:cubicBezTo>
                        <a:pt x="2428060" y="-603"/>
                        <a:pt x="2379446" y="23269"/>
                        <a:pt x="2325453" y="15072"/>
                      </a:cubicBezTo>
                      <a:cubicBezTo>
                        <a:pt x="2267925" y="6312"/>
                        <a:pt x="2211883" y="5903"/>
                        <a:pt x="2153586" y="5954"/>
                      </a:cubicBezTo>
                      <a:cubicBezTo>
                        <a:pt x="2070240" y="5800"/>
                        <a:pt x="1986997" y="6261"/>
                        <a:pt x="1903599" y="6415"/>
                      </a:cubicBezTo>
                      <a:close/>
                      <a:moveTo>
                        <a:pt x="216698" y="107895"/>
                      </a:moveTo>
                      <a:cubicBezTo>
                        <a:pt x="216544" y="107998"/>
                        <a:pt x="214649" y="107025"/>
                        <a:pt x="213163" y="106205"/>
                      </a:cubicBezTo>
                      <a:cubicBezTo>
                        <a:pt x="215212" y="107025"/>
                        <a:pt x="216851" y="107742"/>
                        <a:pt x="216698" y="107895"/>
                      </a:cubicBezTo>
                      <a:close/>
                      <a:moveTo>
                        <a:pt x="176638" y="76801"/>
                      </a:moveTo>
                      <a:cubicBezTo>
                        <a:pt x="175768" y="75366"/>
                        <a:pt x="174948" y="73932"/>
                        <a:pt x="174077" y="72447"/>
                      </a:cubicBezTo>
                      <a:cubicBezTo>
                        <a:pt x="174743" y="73625"/>
                        <a:pt x="175614" y="75059"/>
                        <a:pt x="176638" y="76801"/>
                      </a:cubicBezTo>
                      <a:close/>
                    </a:path>
                  </a:pathLst>
                </a:custGeom>
                <a:solidFill>
                  <a:srgbClr val="FFFFFF"/>
                </a:solidFill>
                <a:ln w="5123" cap="flat">
                  <a:noFill/>
                  <a:prstDash val="solid"/>
                  <a:miter/>
                </a:ln>
              </p:spPr>
              <p:txBody>
                <a:bodyPr rtlCol="0" anchor="ctr"/>
                <a:lstStyle/>
                <a:p>
                  <a:endParaRPr lang="en-US"/>
                </a:p>
              </p:txBody>
            </p:sp>
            <p:sp>
              <p:nvSpPr>
                <p:cNvPr id="86" name="Graphic 472">
                  <a:extLst>
                    <a:ext uri="{FF2B5EF4-FFF2-40B4-BE49-F238E27FC236}">
                      <a16:creationId xmlns:a16="http://schemas.microsoft.com/office/drawing/2014/main" id="{D9A422B6-28FA-473D-9D90-98BB312800D7}"/>
                    </a:ext>
                  </a:extLst>
                </p:cNvPr>
                <p:cNvSpPr/>
                <p:nvPr/>
              </p:nvSpPr>
              <p:spPr>
                <a:xfrm>
                  <a:off x="937656" y="5334794"/>
                  <a:ext cx="2561" cy="4354"/>
                </a:xfrm>
                <a:custGeom>
                  <a:avLst/>
                  <a:gdLst>
                    <a:gd name="connsiteX0" fmla="*/ 0 w 2561"/>
                    <a:gd name="connsiteY0" fmla="*/ 0 h 4354"/>
                    <a:gd name="connsiteX1" fmla="*/ 2561 w 2561"/>
                    <a:gd name="connsiteY1" fmla="*/ 4354 h 4354"/>
                    <a:gd name="connsiteX2" fmla="*/ 0 w 2561"/>
                    <a:gd name="connsiteY2" fmla="*/ 0 h 4354"/>
                  </a:gdLst>
                  <a:ahLst/>
                  <a:cxnLst>
                    <a:cxn ang="0">
                      <a:pos x="connsiteX0" y="connsiteY0"/>
                    </a:cxn>
                    <a:cxn ang="0">
                      <a:pos x="connsiteX1" y="connsiteY1"/>
                    </a:cxn>
                    <a:cxn ang="0">
                      <a:pos x="connsiteX2" y="connsiteY2"/>
                    </a:cxn>
                  </a:cxnLst>
                  <a:rect l="l" t="t" r="r" b="b"/>
                  <a:pathLst>
                    <a:path w="2561" h="4354">
                      <a:moveTo>
                        <a:pt x="0" y="0"/>
                      </a:moveTo>
                      <a:cubicBezTo>
                        <a:pt x="871" y="1434"/>
                        <a:pt x="1742" y="2869"/>
                        <a:pt x="2561" y="4354"/>
                      </a:cubicBezTo>
                      <a:cubicBezTo>
                        <a:pt x="1588" y="2612"/>
                        <a:pt x="717" y="1178"/>
                        <a:pt x="0" y="0"/>
                      </a:cubicBezTo>
                      <a:close/>
                    </a:path>
                  </a:pathLst>
                </a:custGeom>
                <a:solidFill>
                  <a:srgbClr val="FFFFFF"/>
                </a:solidFill>
                <a:ln w="5123" cap="flat">
                  <a:noFill/>
                  <a:prstDash val="solid"/>
                  <a:miter/>
                </a:ln>
              </p:spPr>
              <p:txBody>
                <a:bodyPr rtlCol="0" anchor="ctr"/>
                <a:lstStyle/>
                <a:p>
                  <a:endParaRPr lang="en-US"/>
                </a:p>
              </p:txBody>
            </p:sp>
            <p:sp>
              <p:nvSpPr>
                <p:cNvPr id="87" name="Graphic 472">
                  <a:extLst>
                    <a:ext uri="{FF2B5EF4-FFF2-40B4-BE49-F238E27FC236}">
                      <a16:creationId xmlns:a16="http://schemas.microsoft.com/office/drawing/2014/main" id="{94AC937B-66C2-4F4B-84CA-898370C2964F}"/>
                    </a:ext>
                  </a:extLst>
                </p:cNvPr>
                <p:cNvSpPr/>
                <p:nvPr/>
              </p:nvSpPr>
              <p:spPr>
                <a:xfrm>
                  <a:off x="976794" y="5368552"/>
                  <a:ext cx="3544" cy="1705"/>
                </a:xfrm>
                <a:custGeom>
                  <a:avLst/>
                  <a:gdLst>
                    <a:gd name="connsiteX0" fmla="*/ 0 w 3544"/>
                    <a:gd name="connsiteY0" fmla="*/ 0 h 1705"/>
                    <a:gd name="connsiteX1" fmla="*/ 3535 w 3544"/>
                    <a:gd name="connsiteY1" fmla="*/ 1690 h 1705"/>
                    <a:gd name="connsiteX2" fmla="*/ 0 w 3544"/>
                    <a:gd name="connsiteY2" fmla="*/ 0 h 1705"/>
                  </a:gdLst>
                  <a:ahLst/>
                  <a:cxnLst>
                    <a:cxn ang="0">
                      <a:pos x="connsiteX0" y="connsiteY0"/>
                    </a:cxn>
                    <a:cxn ang="0">
                      <a:pos x="connsiteX1" y="connsiteY1"/>
                    </a:cxn>
                    <a:cxn ang="0">
                      <a:pos x="connsiteX2" y="connsiteY2"/>
                    </a:cxn>
                  </a:cxnLst>
                  <a:rect l="l" t="t" r="r" b="b"/>
                  <a:pathLst>
                    <a:path w="3544" h="1705">
                      <a:moveTo>
                        <a:pt x="0" y="0"/>
                      </a:moveTo>
                      <a:cubicBezTo>
                        <a:pt x="1537" y="820"/>
                        <a:pt x="3381" y="1844"/>
                        <a:pt x="3535" y="1690"/>
                      </a:cubicBezTo>
                      <a:cubicBezTo>
                        <a:pt x="3688" y="1537"/>
                        <a:pt x="2049" y="820"/>
                        <a:pt x="0" y="0"/>
                      </a:cubicBezTo>
                      <a:close/>
                    </a:path>
                  </a:pathLst>
                </a:custGeom>
                <a:solidFill>
                  <a:srgbClr val="FFFFFF"/>
                </a:solidFill>
                <a:ln w="5123" cap="flat">
                  <a:noFill/>
                  <a:prstDash val="solid"/>
                  <a:miter/>
                </a:ln>
              </p:spPr>
              <p:txBody>
                <a:bodyPr rtlCol="0" anchor="ctr"/>
                <a:lstStyle/>
                <a:p>
                  <a:endParaRPr lang="en-US"/>
                </a:p>
              </p:txBody>
            </p:sp>
            <p:sp>
              <p:nvSpPr>
                <p:cNvPr id="88" name="Graphic 472">
                  <a:extLst>
                    <a:ext uri="{FF2B5EF4-FFF2-40B4-BE49-F238E27FC236}">
                      <a16:creationId xmlns:a16="http://schemas.microsoft.com/office/drawing/2014/main" id="{51109968-96B6-4CD9-930C-FB596D215C1D}"/>
                    </a:ext>
                  </a:extLst>
                </p:cNvPr>
                <p:cNvSpPr/>
                <p:nvPr/>
              </p:nvSpPr>
              <p:spPr>
                <a:xfrm>
                  <a:off x="621996" y="5251294"/>
                  <a:ext cx="3524358" cy="20593"/>
                </a:xfrm>
                <a:custGeom>
                  <a:avLst/>
                  <a:gdLst>
                    <a:gd name="connsiteX0" fmla="*/ 2667896 w 3524358"/>
                    <a:gd name="connsiteY0" fmla="*/ 8196 h 20593"/>
                    <a:gd name="connsiteX1" fmla="*/ 2289176 w 3524358"/>
                    <a:gd name="connsiteY1" fmla="*/ 7684 h 20593"/>
                    <a:gd name="connsiteX2" fmla="*/ 1827673 w 3524358"/>
                    <a:gd name="connsiteY2" fmla="*/ 8913 h 20593"/>
                    <a:gd name="connsiteX3" fmla="*/ 1346960 w 3524358"/>
                    <a:gd name="connsiteY3" fmla="*/ 5686 h 20593"/>
                    <a:gd name="connsiteX4" fmla="*/ 931561 w 3524358"/>
                    <a:gd name="connsiteY4" fmla="*/ 6147 h 20593"/>
                    <a:gd name="connsiteX5" fmla="*/ 508171 w 3524358"/>
                    <a:gd name="connsiteY5" fmla="*/ 3330 h 20593"/>
                    <a:gd name="connsiteX6" fmla="*/ 318734 w 3524358"/>
                    <a:gd name="connsiteY6" fmla="*/ 1486 h 20593"/>
                    <a:gd name="connsiteX7" fmla="*/ 2971 w 3524358"/>
                    <a:gd name="connsiteY7" fmla="*/ 0 h 20593"/>
                    <a:gd name="connsiteX8" fmla="*/ 0 w 3524358"/>
                    <a:gd name="connsiteY8" fmla="*/ 10092 h 20593"/>
                    <a:gd name="connsiteX9" fmla="*/ 19722 w 3524358"/>
                    <a:gd name="connsiteY9" fmla="*/ 10143 h 20593"/>
                    <a:gd name="connsiteX10" fmla="*/ 27304 w 3524358"/>
                    <a:gd name="connsiteY10" fmla="*/ 10143 h 20593"/>
                    <a:gd name="connsiteX11" fmla="*/ 31966 w 3524358"/>
                    <a:gd name="connsiteY11" fmla="*/ 10143 h 20593"/>
                    <a:gd name="connsiteX12" fmla="*/ 72742 w 3524358"/>
                    <a:gd name="connsiteY12" fmla="*/ 10245 h 20593"/>
                    <a:gd name="connsiteX13" fmla="*/ 276113 w 3524358"/>
                    <a:gd name="connsiteY13" fmla="*/ 10963 h 20593"/>
                    <a:gd name="connsiteX14" fmla="*/ 276113 w 3524358"/>
                    <a:gd name="connsiteY14" fmla="*/ 10963 h 20593"/>
                    <a:gd name="connsiteX15" fmla="*/ 290200 w 3524358"/>
                    <a:gd name="connsiteY15" fmla="*/ 11065 h 20593"/>
                    <a:gd name="connsiteX16" fmla="*/ 290815 w 3524358"/>
                    <a:gd name="connsiteY16" fmla="*/ 11065 h 20593"/>
                    <a:gd name="connsiteX17" fmla="*/ 294964 w 3524358"/>
                    <a:gd name="connsiteY17" fmla="*/ 11116 h 20593"/>
                    <a:gd name="connsiteX18" fmla="*/ 295272 w 3524358"/>
                    <a:gd name="connsiteY18" fmla="*/ 11116 h 20593"/>
                    <a:gd name="connsiteX19" fmla="*/ 299114 w 3524358"/>
                    <a:gd name="connsiteY19" fmla="*/ 11167 h 20593"/>
                    <a:gd name="connsiteX20" fmla="*/ 299882 w 3524358"/>
                    <a:gd name="connsiteY20" fmla="*/ 11167 h 20593"/>
                    <a:gd name="connsiteX21" fmla="*/ 303929 w 3524358"/>
                    <a:gd name="connsiteY21" fmla="*/ 11219 h 20593"/>
                    <a:gd name="connsiteX22" fmla="*/ 304902 w 3524358"/>
                    <a:gd name="connsiteY22" fmla="*/ 11219 h 20593"/>
                    <a:gd name="connsiteX23" fmla="*/ 308437 w 3524358"/>
                    <a:gd name="connsiteY23" fmla="*/ 11270 h 20593"/>
                    <a:gd name="connsiteX24" fmla="*/ 308898 w 3524358"/>
                    <a:gd name="connsiteY24" fmla="*/ 11270 h 20593"/>
                    <a:gd name="connsiteX25" fmla="*/ 312279 w 3524358"/>
                    <a:gd name="connsiteY25" fmla="*/ 11321 h 20593"/>
                    <a:gd name="connsiteX26" fmla="*/ 313457 w 3524358"/>
                    <a:gd name="connsiteY26" fmla="*/ 11321 h 20593"/>
                    <a:gd name="connsiteX27" fmla="*/ 316429 w 3524358"/>
                    <a:gd name="connsiteY27" fmla="*/ 11373 h 20593"/>
                    <a:gd name="connsiteX28" fmla="*/ 317299 w 3524358"/>
                    <a:gd name="connsiteY28" fmla="*/ 11373 h 20593"/>
                    <a:gd name="connsiteX29" fmla="*/ 321090 w 3524358"/>
                    <a:gd name="connsiteY29" fmla="*/ 11424 h 20593"/>
                    <a:gd name="connsiteX30" fmla="*/ 322012 w 3524358"/>
                    <a:gd name="connsiteY30" fmla="*/ 11424 h 20593"/>
                    <a:gd name="connsiteX31" fmla="*/ 324932 w 3524358"/>
                    <a:gd name="connsiteY31" fmla="*/ 11475 h 20593"/>
                    <a:gd name="connsiteX32" fmla="*/ 326008 w 3524358"/>
                    <a:gd name="connsiteY32" fmla="*/ 11475 h 20593"/>
                    <a:gd name="connsiteX33" fmla="*/ 328313 w 3524358"/>
                    <a:gd name="connsiteY33" fmla="*/ 11475 h 20593"/>
                    <a:gd name="connsiteX34" fmla="*/ 329901 w 3524358"/>
                    <a:gd name="connsiteY34" fmla="*/ 11475 h 20593"/>
                    <a:gd name="connsiteX35" fmla="*/ 332411 w 3524358"/>
                    <a:gd name="connsiteY35" fmla="*/ 11526 h 20593"/>
                    <a:gd name="connsiteX36" fmla="*/ 333999 w 3524358"/>
                    <a:gd name="connsiteY36" fmla="*/ 11526 h 20593"/>
                    <a:gd name="connsiteX37" fmla="*/ 336663 w 3524358"/>
                    <a:gd name="connsiteY37" fmla="*/ 11577 h 20593"/>
                    <a:gd name="connsiteX38" fmla="*/ 337944 w 3524358"/>
                    <a:gd name="connsiteY38" fmla="*/ 11577 h 20593"/>
                    <a:gd name="connsiteX39" fmla="*/ 339890 w 3524358"/>
                    <a:gd name="connsiteY39" fmla="*/ 11577 h 20593"/>
                    <a:gd name="connsiteX40" fmla="*/ 341530 w 3524358"/>
                    <a:gd name="connsiteY40" fmla="*/ 11577 h 20593"/>
                    <a:gd name="connsiteX41" fmla="*/ 343323 w 3524358"/>
                    <a:gd name="connsiteY41" fmla="*/ 11577 h 20593"/>
                    <a:gd name="connsiteX42" fmla="*/ 344552 w 3524358"/>
                    <a:gd name="connsiteY42" fmla="*/ 11577 h 20593"/>
                    <a:gd name="connsiteX43" fmla="*/ 346960 w 3524358"/>
                    <a:gd name="connsiteY43" fmla="*/ 11629 h 20593"/>
                    <a:gd name="connsiteX44" fmla="*/ 348753 w 3524358"/>
                    <a:gd name="connsiteY44" fmla="*/ 11629 h 20593"/>
                    <a:gd name="connsiteX45" fmla="*/ 350597 w 3524358"/>
                    <a:gd name="connsiteY45" fmla="*/ 11680 h 20593"/>
                    <a:gd name="connsiteX46" fmla="*/ 351826 w 3524358"/>
                    <a:gd name="connsiteY46" fmla="*/ 11680 h 20593"/>
                    <a:gd name="connsiteX47" fmla="*/ 353466 w 3524358"/>
                    <a:gd name="connsiteY47" fmla="*/ 11680 h 20593"/>
                    <a:gd name="connsiteX48" fmla="*/ 354797 w 3524358"/>
                    <a:gd name="connsiteY48" fmla="*/ 11680 h 20593"/>
                    <a:gd name="connsiteX49" fmla="*/ 356437 w 3524358"/>
                    <a:gd name="connsiteY49" fmla="*/ 11731 h 20593"/>
                    <a:gd name="connsiteX50" fmla="*/ 357564 w 3524358"/>
                    <a:gd name="connsiteY50" fmla="*/ 11731 h 20593"/>
                    <a:gd name="connsiteX51" fmla="*/ 360125 w 3524358"/>
                    <a:gd name="connsiteY51" fmla="*/ 11782 h 20593"/>
                    <a:gd name="connsiteX52" fmla="*/ 361047 w 3524358"/>
                    <a:gd name="connsiteY52" fmla="*/ 11782 h 20593"/>
                    <a:gd name="connsiteX53" fmla="*/ 362686 w 3524358"/>
                    <a:gd name="connsiteY53" fmla="*/ 11833 h 20593"/>
                    <a:gd name="connsiteX54" fmla="*/ 363762 w 3524358"/>
                    <a:gd name="connsiteY54" fmla="*/ 11833 h 20593"/>
                    <a:gd name="connsiteX55" fmla="*/ 365197 w 3524358"/>
                    <a:gd name="connsiteY55" fmla="*/ 11885 h 20593"/>
                    <a:gd name="connsiteX56" fmla="*/ 366221 w 3524358"/>
                    <a:gd name="connsiteY56" fmla="*/ 11885 h 20593"/>
                    <a:gd name="connsiteX57" fmla="*/ 367809 w 3524358"/>
                    <a:gd name="connsiteY57" fmla="*/ 11936 h 20593"/>
                    <a:gd name="connsiteX58" fmla="*/ 368526 w 3524358"/>
                    <a:gd name="connsiteY58" fmla="*/ 11936 h 20593"/>
                    <a:gd name="connsiteX59" fmla="*/ 370678 w 3524358"/>
                    <a:gd name="connsiteY59" fmla="*/ 11987 h 20593"/>
                    <a:gd name="connsiteX60" fmla="*/ 371292 w 3524358"/>
                    <a:gd name="connsiteY60" fmla="*/ 11987 h 20593"/>
                    <a:gd name="connsiteX61" fmla="*/ 372676 w 3524358"/>
                    <a:gd name="connsiteY61" fmla="*/ 12039 h 20593"/>
                    <a:gd name="connsiteX62" fmla="*/ 373495 w 3524358"/>
                    <a:gd name="connsiteY62" fmla="*/ 12039 h 20593"/>
                    <a:gd name="connsiteX63" fmla="*/ 374673 w 3524358"/>
                    <a:gd name="connsiteY63" fmla="*/ 12090 h 20593"/>
                    <a:gd name="connsiteX64" fmla="*/ 375442 w 3524358"/>
                    <a:gd name="connsiteY64" fmla="*/ 12090 h 20593"/>
                    <a:gd name="connsiteX65" fmla="*/ 376876 w 3524358"/>
                    <a:gd name="connsiteY65" fmla="*/ 12141 h 20593"/>
                    <a:gd name="connsiteX66" fmla="*/ 377235 w 3524358"/>
                    <a:gd name="connsiteY66" fmla="*/ 12141 h 20593"/>
                    <a:gd name="connsiteX67" fmla="*/ 378925 w 3524358"/>
                    <a:gd name="connsiteY67" fmla="*/ 12192 h 20593"/>
                    <a:gd name="connsiteX68" fmla="*/ 379386 w 3524358"/>
                    <a:gd name="connsiteY68" fmla="*/ 12192 h 20593"/>
                    <a:gd name="connsiteX69" fmla="*/ 380462 w 3524358"/>
                    <a:gd name="connsiteY69" fmla="*/ 12243 h 20593"/>
                    <a:gd name="connsiteX70" fmla="*/ 381026 w 3524358"/>
                    <a:gd name="connsiteY70" fmla="*/ 12243 h 20593"/>
                    <a:gd name="connsiteX71" fmla="*/ 381948 w 3524358"/>
                    <a:gd name="connsiteY71" fmla="*/ 12295 h 20593"/>
                    <a:gd name="connsiteX72" fmla="*/ 382409 w 3524358"/>
                    <a:gd name="connsiteY72" fmla="*/ 12295 h 20593"/>
                    <a:gd name="connsiteX73" fmla="*/ 383638 w 3524358"/>
                    <a:gd name="connsiteY73" fmla="*/ 12346 h 20593"/>
                    <a:gd name="connsiteX74" fmla="*/ 557605 w 3524358"/>
                    <a:gd name="connsiteY74" fmla="*/ 11731 h 20593"/>
                    <a:gd name="connsiteX75" fmla="*/ 582450 w 3524358"/>
                    <a:gd name="connsiteY75" fmla="*/ 12039 h 20593"/>
                    <a:gd name="connsiteX76" fmla="*/ 614672 w 3524358"/>
                    <a:gd name="connsiteY76" fmla="*/ 12448 h 20593"/>
                    <a:gd name="connsiteX77" fmla="*/ 630808 w 3524358"/>
                    <a:gd name="connsiteY77" fmla="*/ 12499 h 20593"/>
                    <a:gd name="connsiteX78" fmla="*/ 646944 w 3524358"/>
                    <a:gd name="connsiteY78" fmla="*/ 12499 h 20593"/>
                    <a:gd name="connsiteX79" fmla="*/ 711388 w 3524358"/>
                    <a:gd name="connsiteY79" fmla="*/ 12602 h 20593"/>
                    <a:gd name="connsiteX80" fmla="*/ 719328 w 3524358"/>
                    <a:gd name="connsiteY80" fmla="*/ 12704 h 20593"/>
                    <a:gd name="connsiteX81" fmla="*/ 730495 w 3524358"/>
                    <a:gd name="connsiteY81" fmla="*/ 12858 h 20593"/>
                    <a:gd name="connsiteX82" fmla="*/ 742944 w 3524358"/>
                    <a:gd name="connsiteY82" fmla="*/ 13012 h 20593"/>
                    <a:gd name="connsiteX83" fmla="*/ 748220 w 3524358"/>
                    <a:gd name="connsiteY83" fmla="*/ 13063 h 20593"/>
                    <a:gd name="connsiteX84" fmla="*/ 783362 w 3524358"/>
                    <a:gd name="connsiteY84" fmla="*/ 13473 h 20593"/>
                    <a:gd name="connsiteX85" fmla="*/ 806055 w 3524358"/>
                    <a:gd name="connsiteY85" fmla="*/ 13729 h 20593"/>
                    <a:gd name="connsiteX86" fmla="*/ 812766 w 3524358"/>
                    <a:gd name="connsiteY86" fmla="*/ 13831 h 20593"/>
                    <a:gd name="connsiteX87" fmla="*/ 829876 w 3524358"/>
                    <a:gd name="connsiteY87" fmla="*/ 14036 h 20593"/>
                    <a:gd name="connsiteX88" fmla="*/ 843861 w 3524358"/>
                    <a:gd name="connsiteY88" fmla="*/ 14190 h 20593"/>
                    <a:gd name="connsiteX89" fmla="*/ 879566 w 3524358"/>
                    <a:gd name="connsiteY89" fmla="*/ 14600 h 20593"/>
                    <a:gd name="connsiteX90" fmla="*/ 893960 w 3524358"/>
                    <a:gd name="connsiteY90" fmla="*/ 14753 h 20593"/>
                    <a:gd name="connsiteX91" fmla="*/ 926080 w 3524358"/>
                    <a:gd name="connsiteY91" fmla="*/ 15112 h 20593"/>
                    <a:gd name="connsiteX92" fmla="*/ 933098 w 3524358"/>
                    <a:gd name="connsiteY92" fmla="*/ 15163 h 20593"/>
                    <a:gd name="connsiteX93" fmla="*/ 940065 w 3524358"/>
                    <a:gd name="connsiteY93" fmla="*/ 15215 h 20593"/>
                    <a:gd name="connsiteX94" fmla="*/ 967215 w 3524358"/>
                    <a:gd name="connsiteY94" fmla="*/ 15471 h 20593"/>
                    <a:gd name="connsiteX95" fmla="*/ 973772 w 3524358"/>
                    <a:gd name="connsiteY95" fmla="*/ 15522 h 20593"/>
                    <a:gd name="connsiteX96" fmla="*/ 992777 w 3524358"/>
                    <a:gd name="connsiteY96" fmla="*/ 15675 h 20593"/>
                    <a:gd name="connsiteX97" fmla="*/ 998873 w 3524358"/>
                    <a:gd name="connsiteY97" fmla="*/ 15727 h 20593"/>
                    <a:gd name="connsiteX98" fmla="*/ 1010604 w 3524358"/>
                    <a:gd name="connsiteY98" fmla="*/ 15829 h 20593"/>
                    <a:gd name="connsiteX99" fmla="*/ 1016239 w 3524358"/>
                    <a:gd name="connsiteY99" fmla="*/ 15881 h 20593"/>
                    <a:gd name="connsiteX100" fmla="*/ 1024384 w 3524358"/>
                    <a:gd name="connsiteY100" fmla="*/ 15932 h 20593"/>
                    <a:gd name="connsiteX101" fmla="*/ 1068644 w 3524358"/>
                    <a:gd name="connsiteY101" fmla="*/ 16137 h 20593"/>
                    <a:gd name="connsiteX102" fmla="*/ 1071154 w 3524358"/>
                    <a:gd name="connsiteY102" fmla="*/ 16137 h 20593"/>
                    <a:gd name="connsiteX103" fmla="*/ 1076021 w 3524358"/>
                    <a:gd name="connsiteY103" fmla="*/ 16137 h 20593"/>
                    <a:gd name="connsiteX104" fmla="*/ 1077404 w 3524358"/>
                    <a:gd name="connsiteY104" fmla="*/ 16137 h 20593"/>
                    <a:gd name="connsiteX105" fmla="*/ 1105220 w 3524358"/>
                    <a:gd name="connsiteY105" fmla="*/ 15932 h 20593"/>
                    <a:gd name="connsiteX106" fmla="*/ 1132063 w 3524358"/>
                    <a:gd name="connsiteY106" fmla="*/ 15778 h 20593"/>
                    <a:gd name="connsiteX107" fmla="*/ 1135598 w 3524358"/>
                    <a:gd name="connsiteY107" fmla="*/ 15778 h 20593"/>
                    <a:gd name="connsiteX108" fmla="*/ 1154347 w 3524358"/>
                    <a:gd name="connsiteY108" fmla="*/ 15675 h 20593"/>
                    <a:gd name="connsiteX109" fmla="*/ 1166436 w 3524358"/>
                    <a:gd name="connsiteY109" fmla="*/ 15624 h 20593"/>
                    <a:gd name="connsiteX110" fmla="*/ 1170227 w 3524358"/>
                    <a:gd name="connsiteY110" fmla="*/ 15624 h 20593"/>
                    <a:gd name="connsiteX111" fmla="*/ 1185851 w 3524358"/>
                    <a:gd name="connsiteY111" fmla="*/ 15522 h 20593"/>
                    <a:gd name="connsiteX112" fmla="*/ 1193945 w 3524358"/>
                    <a:gd name="connsiteY112" fmla="*/ 15471 h 20593"/>
                    <a:gd name="connsiteX113" fmla="*/ 1202193 w 3524358"/>
                    <a:gd name="connsiteY113" fmla="*/ 15419 h 20593"/>
                    <a:gd name="connsiteX114" fmla="*/ 1232161 w 3524358"/>
                    <a:gd name="connsiteY114" fmla="*/ 15266 h 20593"/>
                    <a:gd name="connsiteX115" fmla="*/ 1245428 w 3524358"/>
                    <a:gd name="connsiteY115" fmla="*/ 15215 h 20593"/>
                    <a:gd name="connsiteX116" fmla="*/ 1254393 w 3524358"/>
                    <a:gd name="connsiteY116" fmla="*/ 15163 h 20593"/>
                    <a:gd name="connsiteX117" fmla="*/ 1277035 w 3524358"/>
                    <a:gd name="connsiteY117" fmla="*/ 15061 h 20593"/>
                    <a:gd name="connsiteX118" fmla="*/ 1286154 w 3524358"/>
                    <a:gd name="connsiteY118" fmla="*/ 15009 h 20593"/>
                    <a:gd name="connsiteX119" fmla="*/ 1295323 w 3524358"/>
                    <a:gd name="connsiteY119" fmla="*/ 14958 h 20593"/>
                    <a:gd name="connsiteX120" fmla="*/ 1304493 w 3524358"/>
                    <a:gd name="connsiteY120" fmla="*/ 14907 h 20593"/>
                    <a:gd name="connsiteX121" fmla="*/ 1313662 w 3524358"/>
                    <a:gd name="connsiteY121" fmla="*/ 14856 h 20593"/>
                    <a:gd name="connsiteX122" fmla="*/ 1327391 w 3524358"/>
                    <a:gd name="connsiteY122" fmla="*/ 14805 h 20593"/>
                    <a:gd name="connsiteX123" fmla="*/ 1354644 w 3524358"/>
                    <a:gd name="connsiteY123" fmla="*/ 14702 h 20593"/>
                    <a:gd name="connsiteX124" fmla="*/ 1363609 w 3524358"/>
                    <a:gd name="connsiteY124" fmla="*/ 14651 h 20593"/>
                    <a:gd name="connsiteX125" fmla="*/ 1376877 w 3524358"/>
                    <a:gd name="connsiteY125" fmla="*/ 14600 h 20593"/>
                    <a:gd name="connsiteX126" fmla="*/ 1385585 w 3524358"/>
                    <a:gd name="connsiteY126" fmla="*/ 14549 h 20593"/>
                    <a:gd name="connsiteX127" fmla="*/ 1394191 w 3524358"/>
                    <a:gd name="connsiteY127" fmla="*/ 14549 h 20593"/>
                    <a:gd name="connsiteX128" fmla="*/ 1402695 w 3524358"/>
                    <a:gd name="connsiteY128" fmla="*/ 14549 h 20593"/>
                    <a:gd name="connsiteX129" fmla="*/ 1431228 w 3524358"/>
                    <a:gd name="connsiteY129" fmla="*/ 14497 h 20593"/>
                    <a:gd name="connsiteX130" fmla="*/ 1431228 w 3524358"/>
                    <a:gd name="connsiteY130" fmla="*/ 14497 h 20593"/>
                    <a:gd name="connsiteX131" fmla="*/ 1438963 w 3524358"/>
                    <a:gd name="connsiteY131" fmla="*/ 14497 h 20593"/>
                    <a:gd name="connsiteX132" fmla="*/ 1452948 w 3524358"/>
                    <a:gd name="connsiteY132" fmla="*/ 14497 h 20593"/>
                    <a:gd name="connsiteX133" fmla="*/ 1466165 w 3524358"/>
                    <a:gd name="connsiteY133" fmla="*/ 14497 h 20593"/>
                    <a:gd name="connsiteX134" fmla="*/ 1488602 w 3524358"/>
                    <a:gd name="connsiteY134" fmla="*/ 14497 h 20593"/>
                    <a:gd name="connsiteX135" fmla="*/ 1524615 w 3524358"/>
                    <a:gd name="connsiteY135" fmla="*/ 14702 h 20593"/>
                    <a:gd name="connsiteX136" fmla="*/ 1610522 w 3524358"/>
                    <a:gd name="connsiteY136" fmla="*/ 16034 h 20593"/>
                    <a:gd name="connsiteX137" fmla="*/ 1753753 w 3524358"/>
                    <a:gd name="connsiteY137" fmla="*/ 17469 h 20593"/>
                    <a:gd name="connsiteX138" fmla="*/ 2044978 w 3524358"/>
                    <a:gd name="connsiteY138" fmla="*/ 17263 h 20593"/>
                    <a:gd name="connsiteX139" fmla="*/ 2045131 w 3524358"/>
                    <a:gd name="connsiteY139" fmla="*/ 17263 h 20593"/>
                    <a:gd name="connsiteX140" fmla="*/ 2294965 w 3524358"/>
                    <a:gd name="connsiteY140" fmla="*/ 16649 h 20593"/>
                    <a:gd name="connsiteX141" fmla="*/ 2294965 w 3524358"/>
                    <a:gd name="connsiteY141" fmla="*/ 16649 h 20593"/>
                    <a:gd name="connsiteX142" fmla="*/ 2391476 w 3524358"/>
                    <a:gd name="connsiteY142" fmla="*/ 16597 h 20593"/>
                    <a:gd name="connsiteX143" fmla="*/ 2393833 w 3524358"/>
                    <a:gd name="connsiteY143" fmla="*/ 16597 h 20593"/>
                    <a:gd name="connsiteX144" fmla="*/ 2521644 w 3524358"/>
                    <a:gd name="connsiteY144" fmla="*/ 16546 h 20593"/>
                    <a:gd name="connsiteX145" fmla="*/ 2521644 w 3524358"/>
                    <a:gd name="connsiteY145" fmla="*/ 16546 h 20593"/>
                    <a:gd name="connsiteX146" fmla="*/ 2667743 w 3524358"/>
                    <a:gd name="connsiteY146" fmla="*/ 17007 h 20593"/>
                    <a:gd name="connsiteX147" fmla="*/ 3078429 w 3524358"/>
                    <a:gd name="connsiteY147" fmla="*/ 18698 h 20593"/>
                    <a:gd name="connsiteX148" fmla="*/ 3088213 w 3524358"/>
                    <a:gd name="connsiteY148" fmla="*/ 18749 h 20593"/>
                    <a:gd name="connsiteX149" fmla="*/ 3207111 w 3524358"/>
                    <a:gd name="connsiteY149" fmla="*/ 19261 h 20593"/>
                    <a:gd name="connsiteX150" fmla="*/ 3471442 w 3524358"/>
                    <a:gd name="connsiteY150" fmla="*/ 20389 h 20593"/>
                    <a:gd name="connsiteX151" fmla="*/ 3524359 w 3524358"/>
                    <a:gd name="connsiteY151" fmla="*/ 20593 h 20593"/>
                    <a:gd name="connsiteX152" fmla="*/ 3524359 w 3524358"/>
                    <a:gd name="connsiteY152" fmla="*/ 10809 h 20593"/>
                    <a:gd name="connsiteX153" fmla="*/ 2667896 w 3524358"/>
                    <a:gd name="connsiteY153" fmla="*/ 8196 h 20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Lst>
                  <a:rect l="l" t="t" r="r" b="b"/>
                  <a:pathLst>
                    <a:path w="3524358" h="20593">
                      <a:moveTo>
                        <a:pt x="2667896" y="8196"/>
                      </a:moveTo>
                      <a:cubicBezTo>
                        <a:pt x="2613340" y="9631"/>
                        <a:pt x="2360843" y="9375"/>
                        <a:pt x="2289176" y="7684"/>
                      </a:cubicBezTo>
                      <a:cubicBezTo>
                        <a:pt x="2231392" y="6352"/>
                        <a:pt x="1923724" y="8709"/>
                        <a:pt x="1827673" y="8913"/>
                      </a:cubicBezTo>
                      <a:cubicBezTo>
                        <a:pt x="1748630" y="9067"/>
                        <a:pt x="1428155" y="5584"/>
                        <a:pt x="1346960" y="5686"/>
                      </a:cubicBezTo>
                      <a:cubicBezTo>
                        <a:pt x="1256237" y="5789"/>
                        <a:pt x="979304" y="9938"/>
                        <a:pt x="931561" y="6147"/>
                      </a:cubicBezTo>
                      <a:cubicBezTo>
                        <a:pt x="912556" y="4662"/>
                        <a:pt x="592541" y="2305"/>
                        <a:pt x="508171" y="3330"/>
                      </a:cubicBezTo>
                      <a:cubicBezTo>
                        <a:pt x="445008" y="4098"/>
                        <a:pt x="381845" y="3535"/>
                        <a:pt x="318734" y="1486"/>
                      </a:cubicBezTo>
                      <a:cubicBezTo>
                        <a:pt x="309257" y="1178"/>
                        <a:pt x="171149" y="615"/>
                        <a:pt x="2971" y="0"/>
                      </a:cubicBezTo>
                      <a:cubicBezTo>
                        <a:pt x="2049" y="3432"/>
                        <a:pt x="1076" y="6762"/>
                        <a:pt x="0" y="10092"/>
                      </a:cubicBezTo>
                      <a:cubicBezTo>
                        <a:pt x="6608" y="10092"/>
                        <a:pt x="13268" y="10143"/>
                        <a:pt x="19722" y="10143"/>
                      </a:cubicBezTo>
                      <a:cubicBezTo>
                        <a:pt x="22232" y="10143"/>
                        <a:pt x="24794" y="10143"/>
                        <a:pt x="27304" y="10143"/>
                      </a:cubicBezTo>
                      <a:cubicBezTo>
                        <a:pt x="28841" y="10143"/>
                        <a:pt x="30429" y="10143"/>
                        <a:pt x="31966" y="10143"/>
                      </a:cubicBezTo>
                      <a:cubicBezTo>
                        <a:pt x="45899" y="10194"/>
                        <a:pt x="59474" y="10245"/>
                        <a:pt x="72742" y="10245"/>
                      </a:cubicBezTo>
                      <a:cubicBezTo>
                        <a:pt x="167614" y="10553"/>
                        <a:pt x="243789" y="10809"/>
                        <a:pt x="276113" y="10963"/>
                      </a:cubicBezTo>
                      <a:cubicBezTo>
                        <a:pt x="276113" y="10963"/>
                        <a:pt x="276113" y="10963"/>
                        <a:pt x="276113" y="10963"/>
                      </a:cubicBezTo>
                      <a:cubicBezTo>
                        <a:pt x="280928" y="11014"/>
                        <a:pt x="285590" y="11014"/>
                        <a:pt x="290200" y="11065"/>
                      </a:cubicBezTo>
                      <a:cubicBezTo>
                        <a:pt x="290405" y="11065"/>
                        <a:pt x="290610" y="11065"/>
                        <a:pt x="290815" y="11065"/>
                      </a:cubicBezTo>
                      <a:cubicBezTo>
                        <a:pt x="292198" y="11065"/>
                        <a:pt x="293581" y="11065"/>
                        <a:pt x="294964" y="11116"/>
                      </a:cubicBezTo>
                      <a:cubicBezTo>
                        <a:pt x="295067" y="11116"/>
                        <a:pt x="295169" y="11116"/>
                        <a:pt x="295272" y="11116"/>
                      </a:cubicBezTo>
                      <a:cubicBezTo>
                        <a:pt x="296552" y="11116"/>
                        <a:pt x="297833" y="11116"/>
                        <a:pt x="299114" y="11167"/>
                      </a:cubicBezTo>
                      <a:cubicBezTo>
                        <a:pt x="299370" y="11167"/>
                        <a:pt x="299626" y="11167"/>
                        <a:pt x="299882" y="11167"/>
                      </a:cubicBezTo>
                      <a:cubicBezTo>
                        <a:pt x="301214" y="11167"/>
                        <a:pt x="302597" y="11167"/>
                        <a:pt x="303929" y="11219"/>
                      </a:cubicBezTo>
                      <a:cubicBezTo>
                        <a:pt x="304237" y="11219"/>
                        <a:pt x="304595" y="11219"/>
                        <a:pt x="304902" y="11219"/>
                      </a:cubicBezTo>
                      <a:cubicBezTo>
                        <a:pt x="306081" y="11219"/>
                        <a:pt x="307259" y="11219"/>
                        <a:pt x="308437" y="11270"/>
                      </a:cubicBezTo>
                      <a:cubicBezTo>
                        <a:pt x="308591" y="11270"/>
                        <a:pt x="308745" y="11270"/>
                        <a:pt x="308898" y="11270"/>
                      </a:cubicBezTo>
                      <a:cubicBezTo>
                        <a:pt x="310025" y="11270"/>
                        <a:pt x="311152" y="11270"/>
                        <a:pt x="312279" y="11321"/>
                      </a:cubicBezTo>
                      <a:cubicBezTo>
                        <a:pt x="312689" y="11321"/>
                        <a:pt x="313048" y="11321"/>
                        <a:pt x="313457" y="11321"/>
                      </a:cubicBezTo>
                      <a:cubicBezTo>
                        <a:pt x="314482" y="11321"/>
                        <a:pt x="315455" y="11321"/>
                        <a:pt x="316429" y="11373"/>
                      </a:cubicBezTo>
                      <a:cubicBezTo>
                        <a:pt x="316736" y="11373"/>
                        <a:pt x="317043" y="11373"/>
                        <a:pt x="317299" y="11373"/>
                      </a:cubicBezTo>
                      <a:cubicBezTo>
                        <a:pt x="318580" y="11373"/>
                        <a:pt x="319810" y="11373"/>
                        <a:pt x="321090" y="11424"/>
                      </a:cubicBezTo>
                      <a:cubicBezTo>
                        <a:pt x="321398" y="11424"/>
                        <a:pt x="321705" y="11424"/>
                        <a:pt x="322012" y="11424"/>
                      </a:cubicBezTo>
                      <a:cubicBezTo>
                        <a:pt x="322986" y="11424"/>
                        <a:pt x="323959" y="11424"/>
                        <a:pt x="324932" y="11475"/>
                      </a:cubicBezTo>
                      <a:cubicBezTo>
                        <a:pt x="325291" y="11475"/>
                        <a:pt x="325649" y="11475"/>
                        <a:pt x="326008" y="11475"/>
                      </a:cubicBezTo>
                      <a:cubicBezTo>
                        <a:pt x="326776" y="11475"/>
                        <a:pt x="327545" y="11475"/>
                        <a:pt x="328313" y="11475"/>
                      </a:cubicBezTo>
                      <a:cubicBezTo>
                        <a:pt x="328825" y="11475"/>
                        <a:pt x="329389" y="11475"/>
                        <a:pt x="329901" y="11475"/>
                      </a:cubicBezTo>
                      <a:cubicBezTo>
                        <a:pt x="330721" y="11475"/>
                        <a:pt x="331540" y="11475"/>
                        <a:pt x="332411" y="11526"/>
                      </a:cubicBezTo>
                      <a:cubicBezTo>
                        <a:pt x="332924" y="11526"/>
                        <a:pt x="333487" y="11526"/>
                        <a:pt x="333999" y="11526"/>
                      </a:cubicBezTo>
                      <a:cubicBezTo>
                        <a:pt x="334921" y="11526"/>
                        <a:pt x="335792" y="11526"/>
                        <a:pt x="336663" y="11577"/>
                      </a:cubicBezTo>
                      <a:cubicBezTo>
                        <a:pt x="337073" y="11577"/>
                        <a:pt x="337534" y="11577"/>
                        <a:pt x="337944" y="11577"/>
                      </a:cubicBezTo>
                      <a:cubicBezTo>
                        <a:pt x="338610" y="11577"/>
                        <a:pt x="339224" y="11577"/>
                        <a:pt x="339890" y="11577"/>
                      </a:cubicBezTo>
                      <a:cubicBezTo>
                        <a:pt x="340454" y="11577"/>
                        <a:pt x="340966" y="11577"/>
                        <a:pt x="341530" y="11577"/>
                      </a:cubicBezTo>
                      <a:cubicBezTo>
                        <a:pt x="342144" y="11577"/>
                        <a:pt x="342759" y="11577"/>
                        <a:pt x="343323" y="11577"/>
                      </a:cubicBezTo>
                      <a:cubicBezTo>
                        <a:pt x="343732" y="11577"/>
                        <a:pt x="344142" y="11577"/>
                        <a:pt x="344552" y="11577"/>
                      </a:cubicBezTo>
                      <a:cubicBezTo>
                        <a:pt x="345372" y="11577"/>
                        <a:pt x="346140" y="11577"/>
                        <a:pt x="346960" y="11629"/>
                      </a:cubicBezTo>
                      <a:cubicBezTo>
                        <a:pt x="347575" y="11629"/>
                        <a:pt x="348138" y="11629"/>
                        <a:pt x="348753" y="11629"/>
                      </a:cubicBezTo>
                      <a:cubicBezTo>
                        <a:pt x="349367" y="11629"/>
                        <a:pt x="349982" y="11629"/>
                        <a:pt x="350597" y="11680"/>
                      </a:cubicBezTo>
                      <a:cubicBezTo>
                        <a:pt x="351007" y="11680"/>
                        <a:pt x="351417" y="11680"/>
                        <a:pt x="351826" y="11680"/>
                      </a:cubicBezTo>
                      <a:cubicBezTo>
                        <a:pt x="352390" y="11680"/>
                        <a:pt x="352902" y="11680"/>
                        <a:pt x="353466" y="11680"/>
                      </a:cubicBezTo>
                      <a:cubicBezTo>
                        <a:pt x="353927" y="11680"/>
                        <a:pt x="354388" y="11680"/>
                        <a:pt x="354797" y="11680"/>
                      </a:cubicBezTo>
                      <a:cubicBezTo>
                        <a:pt x="355361" y="11680"/>
                        <a:pt x="355873" y="11680"/>
                        <a:pt x="356437" y="11731"/>
                      </a:cubicBezTo>
                      <a:cubicBezTo>
                        <a:pt x="356795" y="11731"/>
                        <a:pt x="357154" y="11731"/>
                        <a:pt x="357564" y="11731"/>
                      </a:cubicBezTo>
                      <a:cubicBezTo>
                        <a:pt x="358435" y="11731"/>
                        <a:pt x="359305" y="11782"/>
                        <a:pt x="360125" y="11782"/>
                      </a:cubicBezTo>
                      <a:cubicBezTo>
                        <a:pt x="360432" y="11782"/>
                        <a:pt x="360740" y="11782"/>
                        <a:pt x="361047" y="11782"/>
                      </a:cubicBezTo>
                      <a:cubicBezTo>
                        <a:pt x="361611" y="11782"/>
                        <a:pt x="362174" y="11782"/>
                        <a:pt x="362686" y="11833"/>
                      </a:cubicBezTo>
                      <a:cubicBezTo>
                        <a:pt x="363045" y="11833"/>
                        <a:pt x="363404" y="11833"/>
                        <a:pt x="363762" y="11833"/>
                      </a:cubicBezTo>
                      <a:cubicBezTo>
                        <a:pt x="364274" y="11833"/>
                        <a:pt x="364735" y="11833"/>
                        <a:pt x="365197" y="11885"/>
                      </a:cubicBezTo>
                      <a:cubicBezTo>
                        <a:pt x="365555" y="11885"/>
                        <a:pt x="365862" y="11885"/>
                        <a:pt x="366221" y="11885"/>
                      </a:cubicBezTo>
                      <a:cubicBezTo>
                        <a:pt x="366785" y="11885"/>
                        <a:pt x="367297" y="11885"/>
                        <a:pt x="367809" y="11936"/>
                      </a:cubicBezTo>
                      <a:cubicBezTo>
                        <a:pt x="368065" y="11936"/>
                        <a:pt x="368321" y="11936"/>
                        <a:pt x="368526" y="11936"/>
                      </a:cubicBezTo>
                      <a:cubicBezTo>
                        <a:pt x="369243" y="11936"/>
                        <a:pt x="370012" y="11987"/>
                        <a:pt x="370678" y="11987"/>
                      </a:cubicBezTo>
                      <a:cubicBezTo>
                        <a:pt x="370883" y="11987"/>
                        <a:pt x="371088" y="11987"/>
                        <a:pt x="371292" y="11987"/>
                      </a:cubicBezTo>
                      <a:cubicBezTo>
                        <a:pt x="371754" y="11987"/>
                        <a:pt x="372215" y="11987"/>
                        <a:pt x="372676" y="12039"/>
                      </a:cubicBezTo>
                      <a:cubicBezTo>
                        <a:pt x="372983" y="12039"/>
                        <a:pt x="373239" y="12039"/>
                        <a:pt x="373495" y="12039"/>
                      </a:cubicBezTo>
                      <a:cubicBezTo>
                        <a:pt x="373905" y="12039"/>
                        <a:pt x="374315" y="12039"/>
                        <a:pt x="374673" y="12090"/>
                      </a:cubicBezTo>
                      <a:cubicBezTo>
                        <a:pt x="374930" y="12090"/>
                        <a:pt x="375186" y="12090"/>
                        <a:pt x="375442" y="12090"/>
                      </a:cubicBezTo>
                      <a:cubicBezTo>
                        <a:pt x="375954" y="12090"/>
                        <a:pt x="376415" y="12141"/>
                        <a:pt x="376876" y="12141"/>
                      </a:cubicBezTo>
                      <a:cubicBezTo>
                        <a:pt x="376979" y="12141"/>
                        <a:pt x="377132" y="12141"/>
                        <a:pt x="377235" y="12141"/>
                      </a:cubicBezTo>
                      <a:cubicBezTo>
                        <a:pt x="377798" y="12141"/>
                        <a:pt x="378362" y="12192"/>
                        <a:pt x="378925" y="12192"/>
                      </a:cubicBezTo>
                      <a:cubicBezTo>
                        <a:pt x="379079" y="12192"/>
                        <a:pt x="379233" y="12192"/>
                        <a:pt x="379386" y="12192"/>
                      </a:cubicBezTo>
                      <a:cubicBezTo>
                        <a:pt x="379745" y="12192"/>
                        <a:pt x="380104" y="12192"/>
                        <a:pt x="380462" y="12243"/>
                      </a:cubicBezTo>
                      <a:cubicBezTo>
                        <a:pt x="380667" y="12243"/>
                        <a:pt x="380821" y="12243"/>
                        <a:pt x="381026" y="12243"/>
                      </a:cubicBezTo>
                      <a:cubicBezTo>
                        <a:pt x="381333" y="12243"/>
                        <a:pt x="381640" y="12243"/>
                        <a:pt x="381948" y="12295"/>
                      </a:cubicBezTo>
                      <a:cubicBezTo>
                        <a:pt x="382101" y="12295"/>
                        <a:pt x="382255" y="12295"/>
                        <a:pt x="382409" y="12295"/>
                      </a:cubicBezTo>
                      <a:cubicBezTo>
                        <a:pt x="382819" y="12295"/>
                        <a:pt x="383280" y="12346"/>
                        <a:pt x="383638" y="12346"/>
                      </a:cubicBezTo>
                      <a:cubicBezTo>
                        <a:pt x="441627" y="15112"/>
                        <a:pt x="499616" y="11629"/>
                        <a:pt x="557605" y="11731"/>
                      </a:cubicBezTo>
                      <a:cubicBezTo>
                        <a:pt x="565903" y="11731"/>
                        <a:pt x="574202" y="11833"/>
                        <a:pt x="582450" y="12039"/>
                      </a:cubicBezTo>
                      <a:cubicBezTo>
                        <a:pt x="593207" y="12295"/>
                        <a:pt x="603914" y="12397"/>
                        <a:pt x="614672" y="12448"/>
                      </a:cubicBezTo>
                      <a:cubicBezTo>
                        <a:pt x="620050" y="12499"/>
                        <a:pt x="625429" y="12499"/>
                        <a:pt x="630808" y="12499"/>
                      </a:cubicBezTo>
                      <a:cubicBezTo>
                        <a:pt x="636187" y="12499"/>
                        <a:pt x="641566" y="12499"/>
                        <a:pt x="646944" y="12499"/>
                      </a:cubicBezTo>
                      <a:cubicBezTo>
                        <a:pt x="668408" y="12448"/>
                        <a:pt x="689924" y="12346"/>
                        <a:pt x="711388" y="12602"/>
                      </a:cubicBezTo>
                      <a:cubicBezTo>
                        <a:pt x="713898" y="12653"/>
                        <a:pt x="716511" y="12653"/>
                        <a:pt x="719328" y="12704"/>
                      </a:cubicBezTo>
                      <a:cubicBezTo>
                        <a:pt x="722811" y="12755"/>
                        <a:pt x="726551" y="12807"/>
                        <a:pt x="730495" y="12858"/>
                      </a:cubicBezTo>
                      <a:cubicBezTo>
                        <a:pt x="734440" y="12909"/>
                        <a:pt x="738589" y="12961"/>
                        <a:pt x="742944" y="13012"/>
                      </a:cubicBezTo>
                      <a:cubicBezTo>
                        <a:pt x="744685" y="13012"/>
                        <a:pt x="746427" y="13063"/>
                        <a:pt x="748220" y="13063"/>
                      </a:cubicBezTo>
                      <a:cubicBezTo>
                        <a:pt x="758978" y="13217"/>
                        <a:pt x="770811" y="13319"/>
                        <a:pt x="783362" y="13473"/>
                      </a:cubicBezTo>
                      <a:cubicBezTo>
                        <a:pt x="790687" y="13575"/>
                        <a:pt x="798269" y="13627"/>
                        <a:pt x="806055" y="13729"/>
                      </a:cubicBezTo>
                      <a:cubicBezTo>
                        <a:pt x="808258" y="13780"/>
                        <a:pt x="810512" y="13780"/>
                        <a:pt x="812766" y="13831"/>
                      </a:cubicBezTo>
                      <a:cubicBezTo>
                        <a:pt x="818401" y="13883"/>
                        <a:pt x="824087" y="13985"/>
                        <a:pt x="829876" y="14036"/>
                      </a:cubicBezTo>
                      <a:cubicBezTo>
                        <a:pt x="834486" y="14087"/>
                        <a:pt x="839199" y="14139"/>
                        <a:pt x="843861" y="14190"/>
                      </a:cubicBezTo>
                      <a:cubicBezTo>
                        <a:pt x="855643" y="14344"/>
                        <a:pt x="867579" y="14446"/>
                        <a:pt x="879566" y="14600"/>
                      </a:cubicBezTo>
                      <a:cubicBezTo>
                        <a:pt x="884381" y="14651"/>
                        <a:pt x="889145" y="14702"/>
                        <a:pt x="893960" y="14753"/>
                      </a:cubicBezTo>
                      <a:cubicBezTo>
                        <a:pt x="904718" y="14856"/>
                        <a:pt x="915476" y="15009"/>
                        <a:pt x="926080" y="15112"/>
                      </a:cubicBezTo>
                      <a:cubicBezTo>
                        <a:pt x="928436" y="15112"/>
                        <a:pt x="930793" y="15163"/>
                        <a:pt x="933098" y="15163"/>
                      </a:cubicBezTo>
                      <a:cubicBezTo>
                        <a:pt x="935454" y="15163"/>
                        <a:pt x="937760" y="15215"/>
                        <a:pt x="940065" y="15215"/>
                      </a:cubicBezTo>
                      <a:cubicBezTo>
                        <a:pt x="949337" y="15317"/>
                        <a:pt x="958404" y="15419"/>
                        <a:pt x="967215" y="15471"/>
                      </a:cubicBezTo>
                      <a:cubicBezTo>
                        <a:pt x="969418" y="15471"/>
                        <a:pt x="971620" y="15522"/>
                        <a:pt x="973772" y="15522"/>
                      </a:cubicBezTo>
                      <a:cubicBezTo>
                        <a:pt x="980278" y="15573"/>
                        <a:pt x="986630" y="15624"/>
                        <a:pt x="992777" y="15675"/>
                      </a:cubicBezTo>
                      <a:cubicBezTo>
                        <a:pt x="994826" y="15675"/>
                        <a:pt x="996875" y="15727"/>
                        <a:pt x="998873" y="15727"/>
                      </a:cubicBezTo>
                      <a:cubicBezTo>
                        <a:pt x="1002869" y="15778"/>
                        <a:pt x="1006813" y="15778"/>
                        <a:pt x="1010604" y="15829"/>
                      </a:cubicBezTo>
                      <a:cubicBezTo>
                        <a:pt x="1012500" y="15829"/>
                        <a:pt x="1014395" y="15881"/>
                        <a:pt x="1016239" y="15881"/>
                      </a:cubicBezTo>
                      <a:cubicBezTo>
                        <a:pt x="1019005" y="15881"/>
                        <a:pt x="1021720" y="15932"/>
                        <a:pt x="1024384" y="15932"/>
                      </a:cubicBezTo>
                      <a:cubicBezTo>
                        <a:pt x="1042928" y="16085"/>
                        <a:pt x="1058245" y="16137"/>
                        <a:pt x="1068644" y="16137"/>
                      </a:cubicBezTo>
                      <a:cubicBezTo>
                        <a:pt x="1069515" y="16137"/>
                        <a:pt x="1070335" y="16137"/>
                        <a:pt x="1071154" y="16137"/>
                      </a:cubicBezTo>
                      <a:cubicBezTo>
                        <a:pt x="1072947" y="16137"/>
                        <a:pt x="1074587" y="16137"/>
                        <a:pt x="1076021" y="16137"/>
                      </a:cubicBezTo>
                      <a:cubicBezTo>
                        <a:pt x="1076482" y="16137"/>
                        <a:pt x="1076943" y="16137"/>
                        <a:pt x="1077404" y="16137"/>
                      </a:cubicBezTo>
                      <a:cubicBezTo>
                        <a:pt x="1082629" y="16085"/>
                        <a:pt x="1092260" y="16034"/>
                        <a:pt x="1105220" y="15932"/>
                      </a:cubicBezTo>
                      <a:cubicBezTo>
                        <a:pt x="1113007" y="15881"/>
                        <a:pt x="1122023" y="15829"/>
                        <a:pt x="1132063" y="15778"/>
                      </a:cubicBezTo>
                      <a:cubicBezTo>
                        <a:pt x="1133241" y="15778"/>
                        <a:pt x="1134420" y="15778"/>
                        <a:pt x="1135598" y="15778"/>
                      </a:cubicBezTo>
                      <a:cubicBezTo>
                        <a:pt x="1141540" y="15727"/>
                        <a:pt x="1147790" y="15727"/>
                        <a:pt x="1154347" y="15675"/>
                      </a:cubicBezTo>
                      <a:cubicBezTo>
                        <a:pt x="1158291" y="15675"/>
                        <a:pt x="1162287" y="15624"/>
                        <a:pt x="1166436" y="15624"/>
                      </a:cubicBezTo>
                      <a:cubicBezTo>
                        <a:pt x="1167717" y="15624"/>
                        <a:pt x="1168946" y="15624"/>
                        <a:pt x="1170227" y="15624"/>
                      </a:cubicBezTo>
                      <a:cubicBezTo>
                        <a:pt x="1175299" y="15573"/>
                        <a:pt x="1180524" y="15573"/>
                        <a:pt x="1185851" y="15522"/>
                      </a:cubicBezTo>
                      <a:cubicBezTo>
                        <a:pt x="1188515" y="15522"/>
                        <a:pt x="1191230" y="15471"/>
                        <a:pt x="1193945" y="15471"/>
                      </a:cubicBezTo>
                      <a:cubicBezTo>
                        <a:pt x="1196660" y="15471"/>
                        <a:pt x="1199426" y="15419"/>
                        <a:pt x="1202193" y="15419"/>
                      </a:cubicBezTo>
                      <a:cubicBezTo>
                        <a:pt x="1211926" y="15368"/>
                        <a:pt x="1221915" y="15317"/>
                        <a:pt x="1232161" y="15266"/>
                      </a:cubicBezTo>
                      <a:cubicBezTo>
                        <a:pt x="1236566" y="15266"/>
                        <a:pt x="1240972" y="15215"/>
                        <a:pt x="1245428" y="15215"/>
                      </a:cubicBezTo>
                      <a:cubicBezTo>
                        <a:pt x="1248399" y="15215"/>
                        <a:pt x="1251371" y="15163"/>
                        <a:pt x="1254393" y="15163"/>
                      </a:cubicBezTo>
                      <a:cubicBezTo>
                        <a:pt x="1261872" y="15112"/>
                        <a:pt x="1269454" y="15112"/>
                        <a:pt x="1277035" y="15061"/>
                      </a:cubicBezTo>
                      <a:cubicBezTo>
                        <a:pt x="1280058" y="15061"/>
                        <a:pt x="1283131" y="15009"/>
                        <a:pt x="1286154" y="15009"/>
                      </a:cubicBezTo>
                      <a:cubicBezTo>
                        <a:pt x="1289176" y="15009"/>
                        <a:pt x="1292250" y="14958"/>
                        <a:pt x="1295323" y="14958"/>
                      </a:cubicBezTo>
                      <a:cubicBezTo>
                        <a:pt x="1298397" y="14958"/>
                        <a:pt x="1301419" y="14907"/>
                        <a:pt x="1304493" y="14907"/>
                      </a:cubicBezTo>
                      <a:cubicBezTo>
                        <a:pt x="1307567" y="14907"/>
                        <a:pt x="1310589" y="14856"/>
                        <a:pt x="1313662" y="14856"/>
                      </a:cubicBezTo>
                      <a:cubicBezTo>
                        <a:pt x="1318273" y="14856"/>
                        <a:pt x="1322832" y="14805"/>
                        <a:pt x="1327391" y="14805"/>
                      </a:cubicBezTo>
                      <a:cubicBezTo>
                        <a:pt x="1336510" y="14753"/>
                        <a:pt x="1345628" y="14753"/>
                        <a:pt x="1354644" y="14702"/>
                      </a:cubicBezTo>
                      <a:cubicBezTo>
                        <a:pt x="1357615" y="14702"/>
                        <a:pt x="1360638" y="14702"/>
                        <a:pt x="1363609" y="14651"/>
                      </a:cubicBezTo>
                      <a:cubicBezTo>
                        <a:pt x="1368065" y="14651"/>
                        <a:pt x="1372471" y="14600"/>
                        <a:pt x="1376877" y="14600"/>
                      </a:cubicBezTo>
                      <a:cubicBezTo>
                        <a:pt x="1379796" y="14600"/>
                        <a:pt x="1382716" y="14600"/>
                        <a:pt x="1385585" y="14549"/>
                      </a:cubicBezTo>
                      <a:cubicBezTo>
                        <a:pt x="1388454" y="14549"/>
                        <a:pt x="1391322" y="14549"/>
                        <a:pt x="1394191" y="14549"/>
                      </a:cubicBezTo>
                      <a:cubicBezTo>
                        <a:pt x="1397060" y="14549"/>
                        <a:pt x="1399877" y="14549"/>
                        <a:pt x="1402695" y="14549"/>
                      </a:cubicBezTo>
                      <a:cubicBezTo>
                        <a:pt x="1412530" y="14549"/>
                        <a:pt x="1422059" y="14497"/>
                        <a:pt x="1431228" y="14497"/>
                      </a:cubicBezTo>
                      <a:lnTo>
                        <a:pt x="1431228" y="14497"/>
                      </a:lnTo>
                      <a:cubicBezTo>
                        <a:pt x="1433841" y="14497"/>
                        <a:pt x="1436453" y="14497"/>
                        <a:pt x="1438963" y="14497"/>
                      </a:cubicBezTo>
                      <a:cubicBezTo>
                        <a:pt x="1443728" y="14497"/>
                        <a:pt x="1448440" y="14497"/>
                        <a:pt x="1452948" y="14497"/>
                      </a:cubicBezTo>
                      <a:cubicBezTo>
                        <a:pt x="1457508" y="14497"/>
                        <a:pt x="1461913" y="14497"/>
                        <a:pt x="1466165" y="14497"/>
                      </a:cubicBezTo>
                      <a:cubicBezTo>
                        <a:pt x="1474156" y="14497"/>
                        <a:pt x="1481687" y="14497"/>
                        <a:pt x="1488602" y="14497"/>
                      </a:cubicBezTo>
                      <a:cubicBezTo>
                        <a:pt x="1503817" y="14549"/>
                        <a:pt x="1516162" y="14600"/>
                        <a:pt x="1524615" y="14702"/>
                      </a:cubicBezTo>
                      <a:cubicBezTo>
                        <a:pt x="1553251" y="15061"/>
                        <a:pt x="1581886" y="15573"/>
                        <a:pt x="1610522" y="16034"/>
                      </a:cubicBezTo>
                      <a:cubicBezTo>
                        <a:pt x="1658266" y="16803"/>
                        <a:pt x="1706009" y="17469"/>
                        <a:pt x="1753753" y="17469"/>
                      </a:cubicBezTo>
                      <a:cubicBezTo>
                        <a:pt x="1850828" y="17417"/>
                        <a:pt x="1947903" y="17417"/>
                        <a:pt x="2044978" y="17263"/>
                      </a:cubicBezTo>
                      <a:cubicBezTo>
                        <a:pt x="2045029" y="17263"/>
                        <a:pt x="2045080" y="17263"/>
                        <a:pt x="2045131" y="17263"/>
                      </a:cubicBezTo>
                      <a:cubicBezTo>
                        <a:pt x="2128426" y="17161"/>
                        <a:pt x="2211670" y="16649"/>
                        <a:pt x="2294965" y="16649"/>
                      </a:cubicBezTo>
                      <a:lnTo>
                        <a:pt x="2294965" y="16649"/>
                      </a:lnTo>
                      <a:cubicBezTo>
                        <a:pt x="2317300" y="16649"/>
                        <a:pt x="2350802" y="16649"/>
                        <a:pt x="2391476" y="16597"/>
                      </a:cubicBezTo>
                      <a:cubicBezTo>
                        <a:pt x="2392245" y="16597"/>
                        <a:pt x="2393013" y="16597"/>
                        <a:pt x="2393833" y="16597"/>
                      </a:cubicBezTo>
                      <a:cubicBezTo>
                        <a:pt x="2431433" y="16597"/>
                        <a:pt x="2474976" y="16597"/>
                        <a:pt x="2521644" y="16546"/>
                      </a:cubicBezTo>
                      <a:lnTo>
                        <a:pt x="2521644" y="16546"/>
                      </a:lnTo>
                      <a:cubicBezTo>
                        <a:pt x="2538344" y="16546"/>
                        <a:pt x="2592081" y="16700"/>
                        <a:pt x="2667743" y="17007"/>
                      </a:cubicBezTo>
                      <a:cubicBezTo>
                        <a:pt x="2774858" y="17417"/>
                        <a:pt x="2925927" y="18032"/>
                        <a:pt x="3078429" y="18698"/>
                      </a:cubicBezTo>
                      <a:cubicBezTo>
                        <a:pt x="3081707" y="18698"/>
                        <a:pt x="3084935" y="18749"/>
                        <a:pt x="3088213" y="18749"/>
                      </a:cubicBezTo>
                      <a:cubicBezTo>
                        <a:pt x="3128068" y="18903"/>
                        <a:pt x="3167974" y="19108"/>
                        <a:pt x="3207111" y="19261"/>
                      </a:cubicBezTo>
                      <a:cubicBezTo>
                        <a:pt x="3303366" y="19671"/>
                        <a:pt x="3395267" y="20030"/>
                        <a:pt x="3471442" y="20389"/>
                      </a:cubicBezTo>
                      <a:cubicBezTo>
                        <a:pt x="3490088" y="20491"/>
                        <a:pt x="3507761" y="20542"/>
                        <a:pt x="3524359" y="20593"/>
                      </a:cubicBezTo>
                      <a:lnTo>
                        <a:pt x="3524359" y="10809"/>
                      </a:lnTo>
                      <a:cubicBezTo>
                        <a:pt x="3256442" y="9785"/>
                        <a:pt x="2697403" y="7428"/>
                        <a:pt x="2667896" y="8196"/>
                      </a:cubicBezTo>
                      <a:close/>
                    </a:path>
                  </a:pathLst>
                </a:custGeom>
                <a:solidFill>
                  <a:srgbClr val="000000"/>
                </a:solidFill>
                <a:ln w="5123" cap="flat">
                  <a:noFill/>
                  <a:prstDash val="solid"/>
                  <a:miter/>
                </a:ln>
              </p:spPr>
              <p:txBody>
                <a:bodyPr rtlCol="0" anchor="ctr"/>
                <a:lstStyle/>
                <a:p>
                  <a:endParaRPr lang="en-US"/>
                </a:p>
              </p:txBody>
            </p:sp>
          </p:grpSp>
          <p:grpSp>
            <p:nvGrpSpPr>
              <p:cNvPr id="15" name="Graphic 472">
                <a:extLst>
                  <a:ext uri="{FF2B5EF4-FFF2-40B4-BE49-F238E27FC236}">
                    <a16:creationId xmlns:a16="http://schemas.microsoft.com/office/drawing/2014/main" id="{1B456407-D749-402C-B9CA-C71B7626DB97}"/>
                  </a:ext>
                </a:extLst>
              </p:cNvPr>
              <p:cNvGrpSpPr/>
              <p:nvPr/>
            </p:nvGrpSpPr>
            <p:grpSpPr>
              <a:xfrm>
                <a:off x="2577939" y="4078238"/>
                <a:ext cx="1038422" cy="1650011"/>
                <a:chOff x="2577939" y="4078238"/>
                <a:chExt cx="1038422" cy="1650011"/>
              </a:xfrm>
            </p:grpSpPr>
            <p:sp>
              <p:nvSpPr>
                <p:cNvPr id="53" name="Graphic 472">
                  <a:extLst>
                    <a:ext uri="{FF2B5EF4-FFF2-40B4-BE49-F238E27FC236}">
                      <a16:creationId xmlns:a16="http://schemas.microsoft.com/office/drawing/2014/main" id="{0A193CCD-FEBC-4347-9EB1-F36D449CF13D}"/>
                    </a:ext>
                  </a:extLst>
                </p:cNvPr>
                <p:cNvSpPr/>
                <p:nvPr/>
              </p:nvSpPr>
              <p:spPr>
                <a:xfrm>
                  <a:off x="2589556" y="4397700"/>
                  <a:ext cx="151236" cy="575841"/>
                </a:xfrm>
                <a:custGeom>
                  <a:avLst/>
                  <a:gdLst>
                    <a:gd name="connsiteX0" fmla="*/ 140581 w 151236"/>
                    <a:gd name="connsiteY0" fmla="*/ 562625 h 575841"/>
                    <a:gd name="connsiteX1" fmla="*/ 150365 w 151236"/>
                    <a:gd name="connsiteY1" fmla="*/ 120127 h 575841"/>
                    <a:gd name="connsiteX2" fmla="*/ 151236 w 151236"/>
                    <a:gd name="connsiteY2" fmla="*/ 108396 h 575841"/>
                    <a:gd name="connsiteX3" fmla="*/ 168 w 151236"/>
                    <a:gd name="connsiteY3" fmla="*/ 0 h 575841"/>
                    <a:gd name="connsiteX4" fmla="*/ 117 w 151236"/>
                    <a:gd name="connsiteY4" fmla="*/ 5020 h 575841"/>
                    <a:gd name="connsiteX5" fmla="*/ 3652 w 151236"/>
                    <a:gd name="connsiteY5" fmla="*/ 476461 h 575841"/>
                    <a:gd name="connsiteX6" fmla="*/ 142733 w 151236"/>
                    <a:gd name="connsiteY6" fmla="*/ 575842 h 575841"/>
                    <a:gd name="connsiteX7" fmla="*/ 140581 w 151236"/>
                    <a:gd name="connsiteY7" fmla="*/ 562625 h 575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1236" h="575841">
                      <a:moveTo>
                        <a:pt x="140581" y="562625"/>
                      </a:moveTo>
                      <a:cubicBezTo>
                        <a:pt x="137866" y="457251"/>
                        <a:pt x="146165" y="225398"/>
                        <a:pt x="150365" y="120127"/>
                      </a:cubicBezTo>
                      <a:cubicBezTo>
                        <a:pt x="150570" y="115568"/>
                        <a:pt x="150775" y="111572"/>
                        <a:pt x="151236" y="108396"/>
                      </a:cubicBezTo>
                      <a:cubicBezTo>
                        <a:pt x="95604" y="68439"/>
                        <a:pt x="42943" y="30634"/>
                        <a:pt x="168" y="0"/>
                      </a:cubicBezTo>
                      <a:cubicBezTo>
                        <a:pt x="168" y="1691"/>
                        <a:pt x="168" y="3381"/>
                        <a:pt x="117" y="5020"/>
                      </a:cubicBezTo>
                      <a:cubicBezTo>
                        <a:pt x="-1266" y="162185"/>
                        <a:pt x="10209" y="319144"/>
                        <a:pt x="3652" y="476461"/>
                      </a:cubicBezTo>
                      <a:cubicBezTo>
                        <a:pt x="43096" y="504585"/>
                        <a:pt x="91352" y="539061"/>
                        <a:pt x="142733" y="575842"/>
                      </a:cubicBezTo>
                      <a:cubicBezTo>
                        <a:pt x="140888" y="571487"/>
                        <a:pt x="140683" y="567082"/>
                        <a:pt x="140581" y="562625"/>
                      </a:cubicBezTo>
                      <a:close/>
                    </a:path>
                  </a:pathLst>
                </a:custGeom>
                <a:solidFill>
                  <a:srgbClr val="FFFFFF"/>
                </a:solidFill>
                <a:ln w="5123" cap="flat">
                  <a:noFill/>
                  <a:prstDash val="solid"/>
                  <a:miter/>
                </a:ln>
              </p:spPr>
              <p:txBody>
                <a:bodyPr rtlCol="0" anchor="ctr"/>
                <a:lstStyle/>
                <a:p>
                  <a:endParaRPr lang="en-US"/>
                </a:p>
              </p:txBody>
            </p:sp>
            <p:sp>
              <p:nvSpPr>
                <p:cNvPr id="54" name="Graphic 472">
                  <a:extLst>
                    <a:ext uri="{FF2B5EF4-FFF2-40B4-BE49-F238E27FC236}">
                      <a16:creationId xmlns:a16="http://schemas.microsoft.com/office/drawing/2014/main" id="{89E53967-E576-44B2-8BD0-0888C81DA20E}"/>
                    </a:ext>
                  </a:extLst>
                </p:cNvPr>
                <p:cNvSpPr/>
                <p:nvPr/>
              </p:nvSpPr>
              <p:spPr>
                <a:xfrm>
                  <a:off x="2588083" y="4095103"/>
                  <a:ext cx="245582" cy="459453"/>
                </a:xfrm>
                <a:custGeom>
                  <a:avLst/>
                  <a:gdLst>
                    <a:gd name="connsiteX0" fmla="*/ 235747 w 245582"/>
                    <a:gd name="connsiteY0" fmla="*/ 445418 h 459453"/>
                    <a:gd name="connsiteX1" fmla="*/ 245583 w 245582"/>
                    <a:gd name="connsiteY1" fmla="*/ 107269 h 459453"/>
                    <a:gd name="connsiteX2" fmla="*/ 6814 w 245582"/>
                    <a:gd name="connsiteY2" fmla="*/ 0 h 459453"/>
                    <a:gd name="connsiteX3" fmla="*/ 1 w 245582"/>
                    <a:gd name="connsiteY3" fmla="*/ 29609 h 459453"/>
                    <a:gd name="connsiteX4" fmla="*/ 1692 w 245582"/>
                    <a:gd name="connsiteY4" fmla="*/ 290405 h 459453"/>
                    <a:gd name="connsiteX5" fmla="*/ 238104 w 245582"/>
                    <a:gd name="connsiteY5" fmla="*/ 459454 h 459453"/>
                    <a:gd name="connsiteX6" fmla="*/ 235747 w 245582"/>
                    <a:gd name="connsiteY6" fmla="*/ 445418 h 459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5582" h="459453">
                      <a:moveTo>
                        <a:pt x="235747" y="445418"/>
                      </a:moveTo>
                      <a:cubicBezTo>
                        <a:pt x="234620" y="367655"/>
                        <a:pt x="240358" y="221044"/>
                        <a:pt x="245583" y="107269"/>
                      </a:cubicBezTo>
                      <a:cubicBezTo>
                        <a:pt x="139953" y="60550"/>
                        <a:pt x="40266" y="16341"/>
                        <a:pt x="6814" y="0"/>
                      </a:cubicBezTo>
                      <a:cubicBezTo>
                        <a:pt x="1487" y="5174"/>
                        <a:pt x="-50" y="14292"/>
                        <a:pt x="1" y="29609"/>
                      </a:cubicBezTo>
                      <a:cubicBezTo>
                        <a:pt x="257" y="116541"/>
                        <a:pt x="2102" y="203473"/>
                        <a:pt x="1692" y="290405"/>
                      </a:cubicBezTo>
                      <a:cubicBezTo>
                        <a:pt x="65418" y="335792"/>
                        <a:pt x="152145" y="397879"/>
                        <a:pt x="238104" y="459454"/>
                      </a:cubicBezTo>
                      <a:cubicBezTo>
                        <a:pt x="236003" y="454792"/>
                        <a:pt x="235850" y="450131"/>
                        <a:pt x="235747" y="445418"/>
                      </a:cubicBezTo>
                      <a:close/>
                    </a:path>
                  </a:pathLst>
                </a:custGeom>
                <a:solidFill>
                  <a:srgbClr val="FFFFFF"/>
                </a:solidFill>
                <a:ln w="5123" cap="flat">
                  <a:noFill/>
                  <a:prstDash val="solid"/>
                  <a:miter/>
                </a:ln>
              </p:spPr>
              <p:txBody>
                <a:bodyPr rtlCol="0" anchor="ctr"/>
                <a:lstStyle/>
                <a:p>
                  <a:endParaRPr lang="en-US"/>
                </a:p>
              </p:txBody>
            </p:sp>
            <p:sp>
              <p:nvSpPr>
                <p:cNvPr id="55" name="Graphic 472">
                  <a:extLst>
                    <a:ext uri="{FF2B5EF4-FFF2-40B4-BE49-F238E27FC236}">
                      <a16:creationId xmlns:a16="http://schemas.microsoft.com/office/drawing/2014/main" id="{FDC8CA5A-3C4D-451B-BA46-19AD81AC4BB3}"/>
                    </a:ext>
                  </a:extLst>
                </p:cNvPr>
                <p:cNvSpPr/>
                <p:nvPr/>
              </p:nvSpPr>
              <p:spPr>
                <a:xfrm>
                  <a:off x="2589686" y="4886097"/>
                  <a:ext cx="232351" cy="549203"/>
                </a:xfrm>
                <a:custGeom>
                  <a:avLst/>
                  <a:gdLst>
                    <a:gd name="connsiteX0" fmla="*/ 230661 w 232351"/>
                    <a:gd name="connsiteY0" fmla="*/ 174223 h 549203"/>
                    <a:gd name="connsiteX1" fmla="*/ 232352 w 232351"/>
                    <a:gd name="connsiteY1" fmla="*/ 164643 h 549203"/>
                    <a:gd name="connsiteX2" fmla="*/ 3060 w 232351"/>
                    <a:gd name="connsiteY2" fmla="*/ 0 h 549203"/>
                    <a:gd name="connsiteX3" fmla="*/ 2957 w 232351"/>
                    <a:gd name="connsiteY3" fmla="*/ 2920 h 549203"/>
                    <a:gd name="connsiteX4" fmla="*/ 499 w 232351"/>
                    <a:gd name="connsiteY4" fmla="*/ 336970 h 549203"/>
                    <a:gd name="connsiteX5" fmla="*/ 39533 w 232351"/>
                    <a:gd name="connsiteY5" fmla="*/ 398648 h 549203"/>
                    <a:gd name="connsiteX6" fmla="*/ 225948 w 232351"/>
                    <a:gd name="connsiteY6" fmla="*/ 549204 h 549203"/>
                    <a:gd name="connsiteX7" fmla="*/ 230661 w 232351"/>
                    <a:gd name="connsiteY7" fmla="*/ 174223 h 549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2351" h="549203">
                      <a:moveTo>
                        <a:pt x="230661" y="174223"/>
                      </a:moveTo>
                      <a:cubicBezTo>
                        <a:pt x="230764" y="170995"/>
                        <a:pt x="230251" y="166743"/>
                        <a:pt x="232352" y="164643"/>
                      </a:cubicBezTo>
                      <a:cubicBezTo>
                        <a:pt x="149313" y="104964"/>
                        <a:pt x="65659" y="44875"/>
                        <a:pt x="3060" y="0"/>
                      </a:cubicBezTo>
                      <a:cubicBezTo>
                        <a:pt x="3009" y="973"/>
                        <a:pt x="3009" y="1947"/>
                        <a:pt x="2957" y="2920"/>
                      </a:cubicBezTo>
                      <a:cubicBezTo>
                        <a:pt x="-2473" y="114031"/>
                        <a:pt x="1421" y="225603"/>
                        <a:pt x="499" y="336970"/>
                      </a:cubicBezTo>
                      <a:cubicBezTo>
                        <a:pt x="242" y="366631"/>
                        <a:pt x="19965" y="383331"/>
                        <a:pt x="39533" y="398648"/>
                      </a:cubicBezTo>
                      <a:cubicBezTo>
                        <a:pt x="102389" y="447928"/>
                        <a:pt x="164373" y="498386"/>
                        <a:pt x="225948" y="549204"/>
                      </a:cubicBezTo>
                      <a:cubicBezTo>
                        <a:pt x="225692" y="526254"/>
                        <a:pt x="228202" y="253522"/>
                        <a:pt x="230661" y="174223"/>
                      </a:cubicBezTo>
                      <a:close/>
                    </a:path>
                  </a:pathLst>
                </a:custGeom>
                <a:solidFill>
                  <a:srgbClr val="FFFFFF"/>
                </a:solidFill>
                <a:ln w="5123" cap="flat">
                  <a:noFill/>
                  <a:prstDash val="solid"/>
                  <a:miter/>
                </a:ln>
              </p:spPr>
              <p:txBody>
                <a:bodyPr rtlCol="0" anchor="ctr"/>
                <a:lstStyle/>
                <a:p>
                  <a:endParaRPr lang="en-US"/>
                </a:p>
              </p:txBody>
            </p:sp>
            <p:sp>
              <p:nvSpPr>
                <p:cNvPr id="56" name="Graphic 472">
                  <a:extLst>
                    <a:ext uri="{FF2B5EF4-FFF2-40B4-BE49-F238E27FC236}">
                      <a16:creationId xmlns:a16="http://schemas.microsoft.com/office/drawing/2014/main" id="{3B5D044B-F70D-4698-ADEC-76C695999A29}"/>
                    </a:ext>
                  </a:extLst>
                </p:cNvPr>
                <p:cNvSpPr/>
                <p:nvPr/>
              </p:nvSpPr>
              <p:spPr>
                <a:xfrm>
                  <a:off x="2825057" y="5058066"/>
                  <a:ext cx="331902" cy="637057"/>
                </a:xfrm>
                <a:custGeom>
                  <a:avLst/>
                  <a:gdLst>
                    <a:gd name="connsiteX0" fmla="*/ 313051 w 331902"/>
                    <a:gd name="connsiteY0" fmla="*/ 218995 h 637057"/>
                    <a:gd name="connsiteX1" fmla="*/ 7226 w 331902"/>
                    <a:gd name="connsiteY1" fmla="*/ 0 h 637057"/>
                    <a:gd name="connsiteX2" fmla="*/ 6970 w 331902"/>
                    <a:gd name="connsiteY2" fmla="*/ 2459 h 637057"/>
                    <a:gd name="connsiteX3" fmla="*/ 1028 w 331902"/>
                    <a:gd name="connsiteY3" fmla="*/ 218790 h 637057"/>
                    <a:gd name="connsiteX4" fmla="*/ 3384 w 331902"/>
                    <a:gd name="connsiteY4" fmla="*/ 377952 h 637057"/>
                    <a:gd name="connsiteX5" fmla="*/ 3282 w 331902"/>
                    <a:gd name="connsiteY5" fmla="*/ 387685 h 637057"/>
                    <a:gd name="connsiteX6" fmla="*/ 88728 w 331902"/>
                    <a:gd name="connsiteY6" fmla="*/ 458583 h 637057"/>
                    <a:gd name="connsiteX7" fmla="*/ 320530 w 331902"/>
                    <a:gd name="connsiteY7" fmla="*/ 630706 h 637057"/>
                    <a:gd name="connsiteX8" fmla="*/ 331902 w 331902"/>
                    <a:gd name="connsiteY8" fmla="*/ 637058 h 637057"/>
                    <a:gd name="connsiteX9" fmla="*/ 330980 w 331902"/>
                    <a:gd name="connsiteY9" fmla="*/ 630859 h 637057"/>
                    <a:gd name="connsiteX10" fmla="*/ 326933 w 331902"/>
                    <a:gd name="connsiteY10" fmla="*/ 404795 h 637057"/>
                    <a:gd name="connsiteX11" fmla="*/ 327548 w 331902"/>
                    <a:gd name="connsiteY11" fmla="*/ 221556 h 637057"/>
                    <a:gd name="connsiteX12" fmla="*/ 325806 w 331902"/>
                    <a:gd name="connsiteY12" fmla="*/ 223810 h 637057"/>
                    <a:gd name="connsiteX13" fmla="*/ 313051 w 331902"/>
                    <a:gd name="connsiteY13" fmla="*/ 218995 h 63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1902" h="637057">
                      <a:moveTo>
                        <a:pt x="313051" y="218995"/>
                      </a:moveTo>
                      <a:cubicBezTo>
                        <a:pt x="297068" y="208288"/>
                        <a:pt x="154555" y="105886"/>
                        <a:pt x="7226" y="0"/>
                      </a:cubicBezTo>
                      <a:cubicBezTo>
                        <a:pt x="7175" y="871"/>
                        <a:pt x="7072" y="1691"/>
                        <a:pt x="6970" y="2459"/>
                      </a:cubicBezTo>
                      <a:cubicBezTo>
                        <a:pt x="-48" y="56708"/>
                        <a:pt x="6253" y="164387"/>
                        <a:pt x="1028" y="218790"/>
                      </a:cubicBezTo>
                      <a:cubicBezTo>
                        <a:pt x="-2302" y="253676"/>
                        <a:pt x="3538" y="371958"/>
                        <a:pt x="3384" y="377952"/>
                      </a:cubicBezTo>
                      <a:cubicBezTo>
                        <a:pt x="3282" y="380872"/>
                        <a:pt x="3640" y="384560"/>
                        <a:pt x="3282" y="387685"/>
                      </a:cubicBezTo>
                      <a:cubicBezTo>
                        <a:pt x="31815" y="411250"/>
                        <a:pt x="60246" y="434916"/>
                        <a:pt x="88728" y="458583"/>
                      </a:cubicBezTo>
                      <a:cubicBezTo>
                        <a:pt x="144412" y="504892"/>
                        <a:pt x="263207" y="586497"/>
                        <a:pt x="320530" y="630706"/>
                      </a:cubicBezTo>
                      <a:cubicBezTo>
                        <a:pt x="323860" y="633267"/>
                        <a:pt x="327855" y="635162"/>
                        <a:pt x="331902" y="637058"/>
                      </a:cubicBezTo>
                      <a:cubicBezTo>
                        <a:pt x="331492" y="635111"/>
                        <a:pt x="331236" y="633062"/>
                        <a:pt x="330980" y="630859"/>
                      </a:cubicBezTo>
                      <a:cubicBezTo>
                        <a:pt x="323757" y="555555"/>
                        <a:pt x="326882" y="480201"/>
                        <a:pt x="326933" y="404795"/>
                      </a:cubicBezTo>
                      <a:cubicBezTo>
                        <a:pt x="326984" y="343732"/>
                        <a:pt x="327394" y="282670"/>
                        <a:pt x="327548" y="221556"/>
                      </a:cubicBezTo>
                      <a:cubicBezTo>
                        <a:pt x="326933" y="222376"/>
                        <a:pt x="326216" y="223144"/>
                        <a:pt x="325806" y="223810"/>
                      </a:cubicBezTo>
                      <a:cubicBezTo>
                        <a:pt x="319915" y="224784"/>
                        <a:pt x="316739" y="221454"/>
                        <a:pt x="313051" y="218995"/>
                      </a:cubicBezTo>
                      <a:close/>
                    </a:path>
                  </a:pathLst>
                </a:custGeom>
                <a:solidFill>
                  <a:srgbClr val="FFFFFF"/>
                </a:solidFill>
                <a:ln w="5123" cap="flat">
                  <a:noFill/>
                  <a:prstDash val="solid"/>
                  <a:miter/>
                </a:ln>
              </p:spPr>
              <p:txBody>
                <a:bodyPr rtlCol="0" anchor="ctr"/>
                <a:lstStyle/>
                <a:p>
                  <a:endParaRPr lang="en-US"/>
                </a:p>
              </p:txBody>
            </p:sp>
            <p:sp>
              <p:nvSpPr>
                <p:cNvPr id="57" name="Graphic 472">
                  <a:extLst>
                    <a:ext uri="{FF2B5EF4-FFF2-40B4-BE49-F238E27FC236}">
                      <a16:creationId xmlns:a16="http://schemas.microsoft.com/office/drawing/2014/main" id="{B3AEED6E-C7D4-4B2B-9938-31B9208E04CA}"/>
                    </a:ext>
                  </a:extLst>
                </p:cNvPr>
                <p:cNvSpPr/>
                <p:nvPr/>
              </p:nvSpPr>
              <p:spPr>
                <a:xfrm>
                  <a:off x="2739084" y="4512551"/>
                  <a:ext cx="195499" cy="597459"/>
                </a:xfrm>
                <a:custGeom>
                  <a:avLst/>
                  <a:gdLst>
                    <a:gd name="connsiteX0" fmla="*/ 1145 w 195499"/>
                    <a:gd name="connsiteY0" fmla="*/ 466677 h 597459"/>
                    <a:gd name="connsiteX1" fmla="*/ 183871 w 195499"/>
                    <a:gd name="connsiteY1" fmla="*/ 597459 h 597459"/>
                    <a:gd name="connsiteX2" fmla="*/ 181515 w 195499"/>
                    <a:gd name="connsiteY2" fmla="*/ 583833 h 597459"/>
                    <a:gd name="connsiteX3" fmla="*/ 194065 w 195499"/>
                    <a:gd name="connsiteY3" fmla="*/ 147123 h 597459"/>
                    <a:gd name="connsiteX4" fmla="*/ 195500 w 195499"/>
                    <a:gd name="connsiteY4" fmla="*/ 132780 h 597459"/>
                    <a:gd name="connsiteX5" fmla="*/ 10724 w 195499"/>
                    <a:gd name="connsiteY5" fmla="*/ 0 h 597459"/>
                    <a:gd name="connsiteX6" fmla="*/ 1145 w 195499"/>
                    <a:gd name="connsiteY6" fmla="*/ 466677 h 59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5499" h="597459">
                      <a:moveTo>
                        <a:pt x="1145" y="466677"/>
                      </a:moveTo>
                      <a:cubicBezTo>
                        <a:pt x="61132" y="509605"/>
                        <a:pt x="125011" y="555351"/>
                        <a:pt x="183871" y="597459"/>
                      </a:cubicBezTo>
                      <a:cubicBezTo>
                        <a:pt x="181771" y="593003"/>
                        <a:pt x="181617" y="588392"/>
                        <a:pt x="181515" y="583833"/>
                      </a:cubicBezTo>
                      <a:cubicBezTo>
                        <a:pt x="179466" y="479842"/>
                        <a:pt x="189199" y="251012"/>
                        <a:pt x="194065" y="147123"/>
                      </a:cubicBezTo>
                      <a:cubicBezTo>
                        <a:pt x="194321" y="141130"/>
                        <a:pt x="194731" y="136212"/>
                        <a:pt x="195500" y="132780"/>
                      </a:cubicBezTo>
                      <a:cubicBezTo>
                        <a:pt x="136999" y="90774"/>
                        <a:pt x="72299" y="44260"/>
                        <a:pt x="10724" y="0"/>
                      </a:cubicBezTo>
                      <a:cubicBezTo>
                        <a:pt x="8880" y="128477"/>
                        <a:pt x="-3824" y="338251"/>
                        <a:pt x="1145" y="466677"/>
                      </a:cubicBezTo>
                      <a:close/>
                    </a:path>
                  </a:pathLst>
                </a:custGeom>
                <a:solidFill>
                  <a:srgbClr val="FFFFFF"/>
                </a:solidFill>
                <a:ln w="5123" cap="flat">
                  <a:noFill/>
                  <a:prstDash val="solid"/>
                  <a:miter/>
                </a:ln>
              </p:spPr>
              <p:txBody>
                <a:bodyPr rtlCol="0" anchor="ctr"/>
                <a:lstStyle/>
                <a:p>
                  <a:endParaRPr lang="en-US"/>
                </a:p>
              </p:txBody>
            </p:sp>
            <p:sp>
              <p:nvSpPr>
                <p:cNvPr id="58" name="Graphic 472">
                  <a:extLst>
                    <a:ext uri="{FF2B5EF4-FFF2-40B4-BE49-F238E27FC236}">
                      <a16:creationId xmlns:a16="http://schemas.microsoft.com/office/drawing/2014/main" id="{F65E805D-76A6-4512-9F38-ACF3CB45F075}"/>
                    </a:ext>
                  </a:extLst>
                </p:cNvPr>
                <p:cNvSpPr/>
                <p:nvPr/>
              </p:nvSpPr>
              <p:spPr>
                <a:xfrm>
                  <a:off x="2929805" y="4651478"/>
                  <a:ext cx="222876" cy="622406"/>
                </a:xfrm>
                <a:custGeom>
                  <a:avLst/>
                  <a:gdLst>
                    <a:gd name="connsiteX0" fmla="*/ 205537 w 222876"/>
                    <a:gd name="connsiteY0" fmla="*/ 137391 h 622406"/>
                    <a:gd name="connsiteX1" fmla="*/ 13282 w 222876"/>
                    <a:gd name="connsiteY1" fmla="*/ 0 h 622406"/>
                    <a:gd name="connsiteX2" fmla="*/ 783 w 222876"/>
                    <a:gd name="connsiteY2" fmla="*/ 464013 h 622406"/>
                    <a:gd name="connsiteX3" fmla="*/ 215270 w 222876"/>
                    <a:gd name="connsiteY3" fmla="*/ 616516 h 622406"/>
                    <a:gd name="connsiteX4" fmla="*/ 222800 w 222876"/>
                    <a:gd name="connsiteY4" fmla="*/ 622407 h 622406"/>
                    <a:gd name="connsiteX5" fmla="*/ 218497 w 222876"/>
                    <a:gd name="connsiteY5" fmla="*/ 298089 h 622406"/>
                    <a:gd name="connsiteX6" fmla="*/ 218190 w 222876"/>
                    <a:gd name="connsiteY6" fmla="*/ 142308 h 622406"/>
                    <a:gd name="connsiteX7" fmla="*/ 205537 w 222876"/>
                    <a:gd name="connsiteY7" fmla="*/ 137391 h 622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2876" h="622406">
                      <a:moveTo>
                        <a:pt x="205537" y="137391"/>
                      </a:moveTo>
                      <a:cubicBezTo>
                        <a:pt x="193806" y="129501"/>
                        <a:pt x="113533" y="72025"/>
                        <a:pt x="13282" y="0"/>
                      </a:cubicBezTo>
                      <a:cubicBezTo>
                        <a:pt x="10874" y="126581"/>
                        <a:pt x="-3469" y="336202"/>
                        <a:pt x="783" y="464013"/>
                      </a:cubicBezTo>
                      <a:cubicBezTo>
                        <a:pt x="111074" y="542954"/>
                        <a:pt x="202360" y="608063"/>
                        <a:pt x="215270" y="616516"/>
                      </a:cubicBezTo>
                      <a:cubicBezTo>
                        <a:pt x="217882" y="618206"/>
                        <a:pt x="221212" y="619640"/>
                        <a:pt x="222800" y="622407"/>
                      </a:cubicBezTo>
                      <a:cubicBezTo>
                        <a:pt x="223107" y="514318"/>
                        <a:pt x="222646" y="406178"/>
                        <a:pt x="218497" y="298089"/>
                      </a:cubicBezTo>
                      <a:cubicBezTo>
                        <a:pt x="216499" y="246248"/>
                        <a:pt x="218138" y="194201"/>
                        <a:pt x="218190" y="142308"/>
                      </a:cubicBezTo>
                      <a:cubicBezTo>
                        <a:pt x="212401" y="143077"/>
                        <a:pt x="209174" y="139849"/>
                        <a:pt x="205537" y="137391"/>
                      </a:cubicBezTo>
                      <a:close/>
                    </a:path>
                  </a:pathLst>
                </a:custGeom>
                <a:solidFill>
                  <a:srgbClr val="FFFFFF"/>
                </a:solidFill>
                <a:ln w="5123" cap="flat">
                  <a:noFill/>
                  <a:prstDash val="solid"/>
                  <a:miter/>
                </a:ln>
              </p:spPr>
              <p:txBody>
                <a:bodyPr rtlCol="0" anchor="ctr"/>
                <a:lstStyle/>
                <a:p>
                  <a:endParaRPr lang="en-US"/>
                </a:p>
              </p:txBody>
            </p:sp>
            <p:sp>
              <p:nvSpPr>
                <p:cNvPr id="59" name="Graphic 472">
                  <a:extLst>
                    <a:ext uri="{FF2B5EF4-FFF2-40B4-BE49-F238E27FC236}">
                      <a16:creationId xmlns:a16="http://schemas.microsoft.com/office/drawing/2014/main" id="{C632BCB2-A11C-4D55-A5CA-B9DCB0A3FBFD}"/>
                    </a:ext>
                  </a:extLst>
                </p:cNvPr>
                <p:cNvSpPr/>
                <p:nvPr/>
              </p:nvSpPr>
              <p:spPr>
                <a:xfrm>
                  <a:off x="2833207" y="4207034"/>
                  <a:ext cx="314838" cy="576405"/>
                </a:xfrm>
                <a:custGeom>
                  <a:avLst/>
                  <a:gdLst>
                    <a:gd name="connsiteX0" fmla="*/ 11063 w 314838"/>
                    <a:gd name="connsiteY0" fmla="*/ 0 h 576405"/>
                    <a:gd name="connsiteX1" fmla="*/ 510 w 314838"/>
                    <a:gd name="connsiteY1" fmla="*/ 352851 h 576405"/>
                    <a:gd name="connsiteX2" fmla="*/ 309152 w 314838"/>
                    <a:gd name="connsiteY2" fmla="*/ 572717 h 576405"/>
                    <a:gd name="connsiteX3" fmla="*/ 314839 w 314838"/>
                    <a:gd name="connsiteY3" fmla="*/ 576405 h 576405"/>
                    <a:gd name="connsiteX4" fmla="*/ 313763 w 314838"/>
                    <a:gd name="connsiteY4" fmla="*/ 522770 h 576405"/>
                    <a:gd name="connsiteX5" fmla="*/ 309409 w 314838"/>
                    <a:gd name="connsiteY5" fmla="*/ 134317 h 576405"/>
                    <a:gd name="connsiteX6" fmla="*/ 303928 w 314838"/>
                    <a:gd name="connsiteY6" fmla="*/ 131192 h 576405"/>
                    <a:gd name="connsiteX7" fmla="*/ 11063 w 314838"/>
                    <a:gd name="connsiteY7" fmla="*/ 0 h 576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4838" h="576405">
                      <a:moveTo>
                        <a:pt x="11063" y="0"/>
                      </a:moveTo>
                      <a:cubicBezTo>
                        <a:pt x="5582" y="118283"/>
                        <a:pt x="-2051" y="257825"/>
                        <a:pt x="510" y="352851"/>
                      </a:cubicBezTo>
                      <a:cubicBezTo>
                        <a:pt x="148812" y="458993"/>
                        <a:pt x="292658" y="561959"/>
                        <a:pt x="309152" y="572717"/>
                      </a:cubicBezTo>
                      <a:cubicBezTo>
                        <a:pt x="310946" y="573895"/>
                        <a:pt x="313148" y="574971"/>
                        <a:pt x="314839" y="576405"/>
                      </a:cubicBezTo>
                      <a:cubicBezTo>
                        <a:pt x="314788" y="558527"/>
                        <a:pt x="314480" y="540649"/>
                        <a:pt x="313763" y="522770"/>
                      </a:cubicBezTo>
                      <a:cubicBezTo>
                        <a:pt x="308538" y="397008"/>
                        <a:pt x="315249" y="260079"/>
                        <a:pt x="309409" y="134317"/>
                      </a:cubicBezTo>
                      <a:cubicBezTo>
                        <a:pt x="307513" y="133497"/>
                        <a:pt x="305720" y="132063"/>
                        <a:pt x="303928" y="131192"/>
                      </a:cubicBezTo>
                      <a:cubicBezTo>
                        <a:pt x="267608" y="113263"/>
                        <a:pt x="136569" y="55479"/>
                        <a:pt x="11063" y="0"/>
                      </a:cubicBezTo>
                      <a:close/>
                    </a:path>
                  </a:pathLst>
                </a:custGeom>
                <a:solidFill>
                  <a:srgbClr val="FFFFFF"/>
                </a:solidFill>
                <a:ln w="5123" cap="flat">
                  <a:noFill/>
                  <a:prstDash val="solid"/>
                  <a:miter/>
                </a:ln>
              </p:spPr>
              <p:txBody>
                <a:bodyPr rtlCol="0" anchor="ctr"/>
                <a:lstStyle/>
                <a:p>
                  <a:endParaRPr lang="en-US"/>
                </a:p>
              </p:txBody>
            </p:sp>
            <p:sp>
              <p:nvSpPr>
                <p:cNvPr id="60" name="Graphic 472">
                  <a:extLst>
                    <a:ext uri="{FF2B5EF4-FFF2-40B4-BE49-F238E27FC236}">
                      <a16:creationId xmlns:a16="http://schemas.microsoft.com/office/drawing/2014/main" id="{F45410D1-B1B3-4B1C-B1E1-13D5F2A6624D}"/>
                    </a:ext>
                  </a:extLst>
                </p:cNvPr>
                <p:cNvSpPr/>
                <p:nvPr/>
              </p:nvSpPr>
              <p:spPr>
                <a:xfrm>
                  <a:off x="2602633" y="4088834"/>
                  <a:ext cx="873623" cy="242014"/>
                </a:xfrm>
                <a:custGeom>
                  <a:avLst/>
                  <a:gdLst>
                    <a:gd name="connsiteX0" fmla="*/ 206496 w 873623"/>
                    <a:gd name="connsiteY0" fmla="*/ 5193 h 242014"/>
                    <a:gd name="connsiteX1" fmla="*/ 22796 w 873623"/>
                    <a:gd name="connsiteY1" fmla="*/ 70 h 242014"/>
                    <a:gd name="connsiteX2" fmla="*/ 0 w 873623"/>
                    <a:gd name="connsiteY2" fmla="*/ 1914 h 242014"/>
                    <a:gd name="connsiteX3" fmla="*/ 385072 w 873623"/>
                    <a:gd name="connsiteY3" fmla="*/ 171117 h 242014"/>
                    <a:gd name="connsiteX4" fmla="*/ 539266 w 873623"/>
                    <a:gd name="connsiteY4" fmla="*/ 241246 h 242014"/>
                    <a:gd name="connsiteX5" fmla="*/ 541007 w 873623"/>
                    <a:gd name="connsiteY5" fmla="*/ 242015 h 242014"/>
                    <a:gd name="connsiteX6" fmla="*/ 559756 w 873623"/>
                    <a:gd name="connsiteY6" fmla="*/ 230284 h 242014"/>
                    <a:gd name="connsiteX7" fmla="*/ 753804 w 873623"/>
                    <a:gd name="connsiteY7" fmla="*/ 230284 h 242014"/>
                    <a:gd name="connsiteX8" fmla="*/ 873623 w 873623"/>
                    <a:gd name="connsiteY8" fmla="*/ 230488 h 242014"/>
                    <a:gd name="connsiteX9" fmla="*/ 371190 w 873623"/>
                    <a:gd name="connsiteY9" fmla="*/ 29935 h 242014"/>
                    <a:gd name="connsiteX10" fmla="*/ 206496 w 873623"/>
                    <a:gd name="connsiteY10" fmla="*/ 5193 h 242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73623" h="242014">
                      <a:moveTo>
                        <a:pt x="206496" y="5193"/>
                      </a:moveTo>
                      <a:cubicBezTo>
                        <a:pt x="145331" y="2273"/>
                        <a:pt x="84063" y="1555"/>
                        <a:pt x="22796" y="70"/>
                      </a:cubicBezTo>
                      <a:cubicBezTo>
                        <a:pt x="12858" y="-186"/>
                        <a:pt x="5481" y="224"/>
                        <a:pt x="0" y="1914"/>
                      </a:cubicBezTo>
                      <a:cubicBezTo>
                        <a:pt x="65878" y="24966"/>
                        <a:pt x="355258" y="158054"/>
                        <a:pt x="385072" y="171117"/>
                      </a:cubicBezTo>
                      <a:cubicBezTo>
                        <a:pt x="427949" y="189917"/>
                        <a:pt x="497259" y="220397"/>
                        <a:pt x="539266" y="241246"/>
                      </a:cubicBezTo>
                      <a:cubicBezTo>
                        <a:pt x="539829" y="241502"/>
                        <a:pt x="540392" y="241758"/>
                        <a:pt x="541007" y="242015"/>
                      </a:cubicBezTo>
                      <a:cubicBezTo>
                        <a:pt x="543876" y="233511"/>
                        <a:pt x="551867" y="230847"/>
                        <a:pt x="559756" y="230284"/>
                      </a:cubicBezTo>
                      <a:cubicBezTo>
                        <a:pt x="635675" y="224802"/>
                        <a:pt x="688899" y="231513"/>
                        <a:pt x="753804" y="230284"/>
                      </a:cubicBezTo>
                      <a:cubicBezTo>
                        <a:pt x="793709" y="229566"/>
                        <a:pt x="833666" y="230950"/>
                        <a:pt x="873623" y="230488"/>
                      </a:cubicBezTo>
                      <a:cubicBezTo>
                        <a:pt x="716459" y="176393"/>
                        <a:pt x="524000" y="89051"/>
                        <a:pt x="371190" y="29935"/>
                      </a:cubicBezTo>
                      <a:cubicBezTo>
                        <a:pt x="317402" y="9240"/>
                        <a:pt x="262077" y="7857"/>
                        <a:pt x="206496" y="5193"/>
                      </a:cubicBezTo>
                      <a:close/>
                    </a:path>
                  </a:pathLst>
                </a:custGeom>
                <a:solidFill>
                  <a:srgbClr val="FFFFFF"/>
                </a:solidFill>
                <a:ln w="5123" cap="flat">
                  <a:noFill/>
                  <a:prstDash val="solid"/>
                  <a:miter/>
                </a:ln>
              </p:spPr>
              <p:txBody>
                <a:bodyPr rtlCol="0" anchor="ctr"/>
                <a:lstStyle/>
                <a:p>
                  <a:endParaRPr lang="en-US"/>
                </a:p>
              </p:txBody>
            </p:sp>
            <p:sp>
              <p:nvSpPr>
                <p:cNvPr id="61" name="Graphic 472">
                  <a:extLst>
                    <a:ext uri="{FF2B5EF4-FFF2-40B4-BE49-F238E27FC236}">
                      <a16:creationId xmlns:a16="http://schemas.microsoft.com/office/drawing/2014/main" id="{F8E0D575-7A7A-4BEE-A859-11BC7484F931}"/>
                    </a:ext>
                  </a:extLst>
                </p:cNvPr>
                <p:cNvSpPr/>
                <p:nvPr/>
              </p:nvSpPr>
              <p:spPr>
                <a:xfrm>
                  <a:off x="3153851" y="4327620"/>
                  <a:ext cx="350067" cy="459145"/>
                </a:xfrm>
                <a:custGeom>
                  <a:avLst/>
                  <a:gdLst>
                    <a:gd name="connsiteX0" fmla="*/ 8794 w 350067"/>
                    <a:gd name="connsiteY0" fmla="*/ 459097 h 459145"/>
                    <a:gd name="connsiteX1" fmla="*/ 344586 w 350067"/>
                    <a:gd name="connsiteY1" fmla="*/ 451721 h 459145"/>
                    <a:gd name="connsiteX2" fmla="*/ 350068 w 350067"/>
                    <a:gd name="connsiteY2" fmla="*/ 451413 h 459145"/>
                    <a:gd name="connsiteX3" fmla="*/ 348121 w 350067"/>
                    <a:gd name="connsiteY3" fmla="*/ 338458 h 459145"/>
                    <a:gd name="connsiteX4" fmla="*/ 346533 w 350067"/>
                    <a:gd name="connsiteY4" fmla="*/ 26896 h 459145"/>
                    <a:gd name="connsiteX5" fmla="*/ 328142 w 350067"/>
                    <a:gd name="connsiteY5" fmla="*/ 4971 h 459145"/>
                    <a:gd name="connsiteX6" fmla="*/ 102283 w 350067"/>
                    <a:gd name="connsiteY6" fmla="*/ 1180 h 459145"/>
                    <a:gd name="connsiteX7" fmla="*/ 18066 w 350067"/>
                    <a:gd name="connsiteY7" fmla="*/ 6713 h 459145"/>
                    <a:gd name="connsiteX8" fmla="*/ 547 w 350067"/>
                    <a:gd name="connsiteY8" fmla="*/ 28638 h 459145"/>
                    <a:gd name="connsiteX9" fmla="*/ 1673 w 350067"/>
                    <a:gd name="connsiteY9" fmla="*/ 86832 h 459145"/>
                    <a:gd name="connsiteX10" fmla="*/ 1776 w 350067"/>
                    <a:gd name="connsiteY10" fmla="*/ 457612 h 459145"/>
                    <a:gd name="connsiteX11" fmla="*/ 8794 w 350067"/>
                    <a:gd name="connsiteY11" fmla="*/ 459097 h 459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0067" h="459145">
                      <a:moveTo>
                        <a:pt x="8794" y="459097"/>
                      </a:moveTo>
                      <a:cubicBezTo>
                        <a:pt x="105305" y="443883"/>
                        <a:pt x="247102" y="457509"/>
                        <a:pt x="344586" y="451721"/>
                      </a:cubicBezTo>
                      <a:cubicBezTo>
                        <a:pt x="346328" y="451618"/>
                        <a:pt x="348275" y="451362"/>
                        <a:pt x="350068" y="451413"/>
                      </a:cubicBezTo>
                      <a:cubicBezTo>
                        <a:pt x="349299" y="413762"/>
                        <a:pt x="348633" y="376110"/>
                        <a:pt x="348121" y="338458"/>
                      </a:cubicBezTo>
                      <a:cubicBezTo>
                        <a:pt x="346738" y="234621"/>
                        <a:pt x="339976" y="130784"/>
                        <a:pt x="346533" y="26896"/>
                      </a:cubicBezTo>
                      <a:cubicBezTo>
                        <a:pt x="347301" y="14499"/>
                        <a:pt x="343972" y="5637"/>
                        <a:pt x="328142" y="4971"/>
                      </a:cubicBezTo>
                      <a:cubicBezTo>
                        <a:pt x="252788" y="1846"/>
                        <a:pt x="214419" y="6508"/>
                        <a:pt x="102283" y="1180"/>
                      </a:cubicBezTo>
                      <a:cubicBezTo>
                        <a:pt x="74160" y="-152"/>
                        <a:pt x="45626" y="-2149"/>
                        <a:pt x="18066" y="6713"/>
                      </a:cubicBezTo>
                      <a:cubicBezTo>
                        <a:pt x="5874" y="10657"/>
                        <a:pt x="1571" y="16599"/>
                        <a:pt x="547" y="28638"/>
                      </a:cubicBezTo>
                      <a:cubicBezTo>
                        <a:pt x="-1144" y="48155"/>
                        <a:pt x="1622" y="67468"/>
                        <a:pt x="1673" y="86832"/>
                      </a:cubicBezTo>
                      <a:cubicBezTo>
                        <a:pt x="1827" y="207010"/>
                        <a:pt x="1776" y="334770"/>
                        <a:pt x="1776" y="457612"/>
                      </a:cubicBezTo>
                      <a:cubicBezTo>
                        <a:pt x="3876" y="458175"/>
                        <a:pt x="6591" y="459405"/>
                        <a:pt x="8794" y="459097"/>
                      </a:cubicBezTo>
                      <a:close/>
                    </a:path>
                  </a:pathLst>
                </a:custGeom>
                <a:solidFill>
                  <a:srgbClr val="FFFFFF"/>
                </a:solidFill>
                <a:ln w="5123" cap="flat">
                  <a:noFill/>
                  <a:prstDash val="solid"/>
                  <a:miter/>
                </a:ln>
              </p:spPr>
              <p:txBody>
                <a:bodyPr rtlCol="0" anchor="ctr"/>
                <a:lstStyle/>
                <a:p>
                  <a:endParaRPr lang="en-US"/>
                </a:p>
              </p:txBody>
            </p:sp>
            <p:sp>
              <p:nvSpPr>
                <p:cNvPr id="62" name="Graphic 472">
                  <a:extLst>
                    <a:ext uri="{FF2B5EF4-FFF2-40B4-BE49-F238E27FC236}">
                      <a16:creationId xmlns:a16="http://schemas.microsoft.com/office/drawing/2014/main" id="{04C83F8A-38C7-4BAC-8388-780E822F8461}"/>
                    </a:ext>
                  </a:extLst>
                </p:cNvPr>
                <p:cNvSpPr/>
                <p:nvPr/>
              </p:nvSpPr>
              <p:spPr>
                <a:xfrm>
                  <a:off x="3160201" y="5283267"/>
                  <a:ext cx="359451" cy="432603"/>
                </a:xfrm>
                <a:custGeom>
                  <a:avLst/>
                  <a:gdLst>
                    <a:gd name="connsiteX0" fmla="*/ 114119 w 359451"/>
                    <a:gd name="connsiteY0" fmla="*/ 94 h 432603"/>
                    <a:gd name="connsiteX1" fmla="*/ 10744 w 359451"/>
                    <a:gd name="connsiteY1" fmla="*/ 3322 h 432603"/>
                    <a:gd name="connsiteX2" fmla="*/ 2137 w 359451"/>
                    <a:gd name="connsiteY2" fmla="*/ 2451 h 432603"/>
                    <a:gd name="connsiteX3" fmla="*/ 2189 w 359451"/>
                    <a:gd name="connsiteY3" fmla="*/ 143990 h 432603"/>
                    <a:gd name="connsiteX4" fmla="*/ 2855 w 359451"/>
                    <a:gd name="connsiteY4" fmla="*/ 385986 h 432603"/>
                    <a:gd name="connsiteX5" fmla="*/ 44604 w 359451"/>
                    <a:gd name="connsiteY5" fmla="*/ 430093 h 432603"/>
                    <a:gd name="connsiteX6" fmla="*/ 114017 w 359451"/>
                    <a:gd name="connsiteY6" fmla="*/ 431988 h 432603"/>
                    <a:gd name="connsiteX7" fmla="*/ 333524 w 359451"/>
                    <a:gd name="connsiteY7" fmla="*/ 432193 h 432603"/>
                    <a:gd name="connsiteX8" fmla="*/ 358574 w 359451"/>
                    <a:gd name="connsiteY8" fmla="*/ 404684 h 432603"/>
                    <a:gd name="connsiteX9" fmla="*/ 352683 w 359451"/>
                    <a:gd name="connsiteY9" fmla="*/ 272775 h 432603"/>
                    <a:gd name="connsiteX10" fmla="*/ 354834 w 359451"/>
                    <a:gd name="connsiteY10" fmla="*/ 7164 h 432603"/>
                    <a:gd name="connsiteX11" fmla="*/ 114119 w 359451"/>
                    <a:gd name="connsiteY11" fmla="*/ 94 h 43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9451" h="432603">
                      <a:moveTo>
                        <a:pt x="114119" y="94"/>
                      </a:moveTo>
                      <a:cubicBezTo>
                        <a:pt x="91733" y="-725"/>
                        <a:pt x="33130" y="4090"/>
                        <a:pt x="10744" y="3322"/>
                      </a:cubicBezTo>
                      <a:cubicBezTo>
                        <a:pt x="7926" y="3219"/>
                        <a:pt x="4596" y="3373"/>
                        <a:pt x="2137" y="2451"/>
                      </a:cubicBezTo>
                      <a:cubicBezTo>
                        <a:pt x="2291" y="49631"/>
                        <a:pt x="2291" y="96811"/>
                        <a:pt x="2189" y="143990"/>
                      </a:cubicBezTo>
                      <a:cubicBezTo>
                        <a:pt x="1984" y="224673"/>
                        <a:pt x="-3037" y="305304"/>
                        <a:pt x="2855" y="385986"/>
                      </a:cubicBezTo>
                      <a:cubicBezTo>
                        <a:pt x="5006" y="415544"/>
                        <a:pt x="14790" y="427224"/>
                        <a:pt x="44604" y="430093"/>
                      </a:cubicBezTo>
                      <a:cubicBezTo>
                        <a:pt x="67605" y="432347"/>
                        <a:pt x="90862" y="431066"/>
                        <a:pt x="114017" y="431988"/>
                      </a:cubicBezTo>
                      <a:cubicBezTo>
                        <a:pt x="187169" y="434908"/>
                        <a:pt x="260372" y="426149"/>
                        <a:pt x="333524" y="432193"/>
                      </a:cubicBezTo>
                      <a:cubicBezTo>
                        <a:pt x="356218" y="434088"/>
                        <a:pt x="361904" y="427839"/>
                        <a:pt x="358574" y="404684"/>
                      </a:cubicBezTo>
                      <a:cubicBezTo>
                        <a:pt x="352273" y="360886"/>
                        <a:pt x="352683" y="316779"/>
                        <a:pt x="352683" y="272775"/>
                      </a:cubicBezTo>
                      <a:cubicBezTo>
                        <a:pt x="352734" y="184255"/>
                        <a:pt x="355654" y="95684"/>
                        <a:pt x="354834" y="7164"/>
                      </a:cubicBezTo>
                      <a:cubicBezTo>
                        <a:pt x="279429" y="7522"/>
                        <a:pt x="184966" y="2656"/>
                        <a:pt x="114119" y="94"/>
                      </a:cubicBezTo>
                      <a:close/>
                    </a:path>
                  </a:pathLst>
                </a:custGeom>
                <a:solidFill>
                  <a:srgbClr val="FFFFFF"/>
                </a:solidFill>
                <a:ln w="5123" cap="flat">
                  <a:noFill/>
                  <a:prstDash val="solid"/>
                  <a:miter/>
                </a:ln>
              </p:spPr>
              <p:txBody>
                <a:bodyPr rtlCol="0" anchor="ctr"/>
                <a:lstStyle/>
                <a:p>
                  <a:endParaRPr lang="en-US"/>
                </a:p>
              </p:txBody>
            </p:sp>
            <p:sp>
              <p:nvSpPr>
                <p:cNvPr id="63" name="Graphic 472">
                  <a:extLst>
                    <a:ext uri="{FF2B5EF4-FFF2-40B4-BE49-F238E27FC236}">
                      <a16:creationId xmlns:a16="http://schemas.microsoft.com/office/drawing/2014/main" id="{7983C9EC-FCE3-4F0B-B3B0-9EF6C4B5419F}"/>
                    </a:ext>
                  </a:extLst>
                </p:cNvPr>
                <p:cNvSpPr/>
                <p:nvPr/>
              </p:nvSpPr>
              <p:spPr>
                <a:xfrm>
                  <a:off x="3155627" y="4791276"/>
                  <a:ext cx="359407" cy="487680"/>
                </a:xfrm>
                <a:custGeom>
                  <a:avLst/>
                  <a:gdLst>
                    <a:gd name="connsiteX0" fmla="*/ 15675 w 359407"/>
                    <a:gd name="connsiteY0" fmla="*/ 482813 h 487680"/>
                    <a:gd name="connsiteX1" fmla="*/ 157010 w 359407"/>
                    <a:gd name="connsiteY1" fmla="*/ 483018 h 487680"/>
                    <a:gd name="connsiteX2" fmla="*/ 359408 w 359407"/>
                    <a:gd name="connsiteY2" fmla="*/ 487680 h 487680"/>
                    <a:gd name="connsiteX3" fmla="*/ 359306 w 359407"/>
                    <a:gd name="connsiteY3" fmla="*/ 477793 h 487680"/>
                    <a:gd name="connsiteX4" fmla="*/ 348548 w 359407"/>
                    <a:gd name="connsiteY4" fmla="*/ 0 h 487680"/>
                    <a:gd name="connsiteX5" fmla="*/ 343271 w 359407"/>
                    <a:gd name="connsiteY5" fmla="*/ 205 h 487680"/>
                    <a:gd name="connsiteX6" fmla="*/ 4508 w 359407"/>
                    <a:gd name="connsiteY6" fmla="*/ 1793 h 487680"/>
                    <a:gd name="connsiteX7" fmla="*/ 0 w 359407"/>
                    <a:gd name="connsiteY7" fmla="*/ 1895 h 487680"/>
                    <a:gd name="connsiteX8" fmla="*/ 0 w 359407"/>
                    <a:gd name="connsiteY8" fmla="*/ 71206 h 487680"/>
                    <a:gd name="connsiteX9" fmla="*/ 3945 w 359407"/>
                    <a:gd name="connsiteY9" fmla="*/ 187695 h 487680"/>
                    <a:gd name="connsiteX10" fmla="*/ 6659 w 359407"/>
                    <a:gd name="connsiteY10" fmla="*/ 483582 h 487680"/>
                    <a:gd name="connsiteX11" fmla="*/ 15675 w 359407"/>
                    <a:gd name="connsiteY11" fmla="*/ 482813 h 487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9407" h="487680">
                      <a:moveTo>
                        <a:pt x="15675" y="482813"/>
                      </a:moveTo>
                      <a:cubicBezTo>
                        <a:pt x="50714" y="484658"/>
                        <a:pt x="121971" y="481328"/>
                        <a:pt x="157010" y="483018"/>
                      </a:cubicBezTo>
                      <a:cubicBezTo>
                        <a:pt x="210542" y="485580"/>
                        <a:pt x="305671" y="484811"/>
                        <a:pt x="359408" y="487680"/>
                      </a:cubicBezTo>
                      <a:cubicBezTo>
                        <a:pt x="359356" y="484401"/>
                        <a:pt x="359356" y="481072"/>
                        <a:pt x="359306" y="477793"/>
                      </a:cubicBezTo>
                      <a:cubicBezTo>
                        <a:pt x="356744" y="318529"/>
                        <a:pt x="351826" y="159265"/>
                        <a:pt x="348548" y="0"/>
                      </a:cubicBezTo>
                      <a:cubicBezTo>
                        <a:pt x="346755" y="154"/>
                        <a:pt x="344911" y="103"/>
                        <a:pt x="343271" y="205"/>
                      </a:cubicBezTo>
                      <a:cubicBezTo>
                        <a:pt x="286768" y="4354"/>
                        <a:pt x="48563" y="-359"/>
                        <a:pt x="4508" y="1793"/>
                      </a:cubicBezTo>
                      <a:cubicBezTo>
                        <a:pt x="3893" y="1691"/>
                        <a:pt x="1844" y="2305"/>
                        <a:pt x="0" y="1895"/>
                      </a:cubicBezTo>
                      <a:cubicBezTo>
                        <a:pt x="0" y="25204"/>
                        <a:pt x="0" y="48358"/>
                        <a:pt x="0" y="71206"/>
                      </a:cubicBezTo>
                      <a:cubicBezTo>
                        <a:pt x="1178" y="110035"/>
                        <a:pt x="3330" y="148865"/>
                        <a:pt x="3945" y="187695"/>
                      </a:cubicBezTo>
                      <a:cubicBezTo>
                        <a:pt x="5533" y="286307"/>
                        <a:pt x="6352" y="384970"/>
                        <a:pt x="6659" y="483582"/>
                      </a:cubicBezTo>
                      <a:cubicBezTo>
                        <a:pt x="9170" y="482404"/>
                        <a:pt x="12704" y="482660"/>
                        <a:pt x="15675" y="482813"/>
                      </a:cubicBezTo>
                      <a:close/>
                    </a:path>
                  </a:pathLst>
                </a:custGeom>
                <a:solidFill>
                  <a:srgbClr val="FFFFFF"/>
                </a:solidFill>
                <a:ln w="5123" cap="flat">
                  <a:noFill/>
                  <a:prstDash val="solid"/>
                  <a:miter/>
                </a:ln>
              </p:spPr>
              <p:txBody>
                <a:bodyPr rtlCol="0" anchor="ctr"/>
                <a:lstStyle/>
                <a:p>
                  <a:endParaRPr lang="en-US"/>
                </a:p>
              </p:txBody>
            </p:sp>
            <p:sp>
              <p:nvSpPr>
                <p:cNvPr id="64" name="Graphic 472">
                  <a:extLst>
                    <a:ext uri="{FF2B5EF4-FFF2-40B4-BE49-F238E27FC236}">
                      <a16:creationId xmlns:a16="http://schemas.microsoft.com/office/drawing/2014/main" id="{886C64F6-17FF-430B-93F2-B16B6F129C05}"/>
                    </a:ext>
                  </a:extLst>
                </p:cNvPr>
                <p:cNvSpPr/>
                <p:nvPr/>
              </p:nvSpPr>
              <p:spPr>
                <a:xfrm>
                  <a:off x="2590131" y="5180857"/>
                  <a:ext cx="225605" cy="254392"/>
                </a:xfrm>
                <a:custGeom>
                  <a:avLst/>
                  <a:gdLst>
                    <a:gd name="connsiteX0" fmla="*/ 225606 w 225605"/>
                    <a:gd name="connsiteY0" fmla="*/ 218944 h 254392"/>
                    <a:gd name="connsiteX1" fmla="*/ 142464 w 225605"/>
                    <a:gd name="connsiteY1" fmla="*/ 134317 h 254392"/>
                    <a:gd name="connsiteX2" fmla="*/ 156 w 225605"/>
                    <a:gd name="connsiteY2" fmla="*/ 0 h 254392"/>
                    <a:gd name="connsiteX3" fmla="*/ 2 w 225605"/>
                    <a:gd name="connsiteY3" fmla="*/ 42160 h 254392"/>
                    <a:gd name="connsiteX4" fmla="*/ 39037 w 225605"/>
                    <a:gd name="connsiteY4" fmla="*/ 103837 h 254392"/>
                    <a:gd name="connsiteX5" fmla="*/ 225452 w 225605"/>
                    <a:gd name="connsiteY5" fmla="*/ 254393 h 254392"/>
                    <a:gd name="connsiteX6" fmla="*/ 225606 w 225605"/>
                    <a:gd name="connsiteY6" fmla="*/ 218944 h 254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5605" h="254392">
                      <a:moveTo>
                        <a:pt x="225606" y="218944"/>
                      </a:moveTo>
                      <a:cubicBezTo>
                        <a:pt x="197789" y="190871"/>
                        <a:pt x="171869" y="160648"/>
                        <a:pt x="142464" y="134317"/>
                      </a:cubicBezTo>
                      <a:cubicBezTo>
                        <a:pt x="93850" y="90825"/>
                        <a:pt x="46311" y="46053"/>
                        <a:pt x="156" y="0"/>
                      </a:cubicBezTo>
                      <a:cubicBezTo>
                        <a:pt x="156" y="14036"/>
                        <a:pt x="105" y="28124"/>
                        <a:pt x="2" y="42160"/>
                      </a:cubicBezTo>
                      <a:cubicBezTo>
                        <a:pt x="-254" y="71820"/>
                        <a:pt x="19469" y="88520"/>
                        <a:pt x="39037" y="103837"/>
                      </a:cubicBezTo>
                      <a:cubicBezTo>
                        <a:pt x="101893" y="153117"/>
                        <a:pt x="163877" y="203576"/>
                        <a:pt x="225452" y="254393"/>
                      </a:cubicBezTo>
                      <a:cubicBezTo>
                        <a:pt x="225452" y="250192"/>
                        <a:pt x="225503" y="237437"/>
                        <a:pt x="225606" y="218944"/>
                      </a:cubicBezTo>
                      <a:close/>
                    </a:path>
                  </a:pathLst>
                </a:custGeom>
                <a:solidFill>
                  <a:srgbClr val="FFFFFF"/>
                </a:solidFill>
                <a:ln w="5123" cap="flat">
                  <a:noFill/>
                  <a:prstDash val="solid"/>
                  <a:miter/>
                </a:ln>
              </p:spPr>
              <p:txBody>
                <a:bodyPr rtlCol="0" anchor="ctr"/>
                <a:lstStyle/>
                <a:p>
                  <a:endParaRPr lang="en-US"/>
                </a:p>
              </p:txBody>
            </p:sp>
            <p:sp>
              <p:nvSpPr>
                <p:cNvPr id="65" name="Graphic 472">
                  <a:extLst>
                    <a:ext uri="{FF2B5EF4-FFF2-40B4-BE49-F238E27FC236}">
                      <a16:creationId xmlns:a16="http://schemas.microsoft.com/office/drawing/2014/main" id="{586B55C0-4FDA-473F-BE9B-92F79EB0D190}"/>
                    </a:ext>
                  </a:extLst>
                </p:cNvPr>
                <p:cNvSpPr/>
                <p:nvPr/>
              </p:nvSpPr>
              <p:spPr>
                <a:xfrm>
                  <a:off x="2827621" y="5238846"/>
                  <a:ext cx="329337" cy="456226"/>
                </a:xfrm>
                <a:custGeom>
                  <a:avLst/>
                  <a:gdLst>
                    <a:gd name="connsiteX0" fmla="*/ 328416 w 329337"/>
                    <a:gd name="connsiteY0" fmla="*/ 450131 h 456226"/>
                    <a:gd name="connsiteX1" fmla="*/ 324369 w 329337"/>
                    <a:gd name="connsiteY1" fmla="*/ 224067 h 456226"/>
                    <a:gd name="connsiteX2" fmla="*/ 324983 w 329337"/>
                    <a:gd name="connsiteY2" fmla="*/ 40828 h 456226"/>
                    <a:gd name="connsiteX3" fmla="*/ 323242 w 329337"/>
                    <a:gd name="connsiteY3" fmla="*/ 43082 h 456226"/>
                    <a:gd name="connsiteX4" fmla="*/ 310486 w 329337"/>
                    <a:gd name="connsiteY4" fmla="*/ 38215 h 456226"/>
                    <a:gd name="connsiteX5" fmla="*/ 256596 w 329337"/>
                    <a:gd name="connsiteY5" fmla="*/ 0 h 456226"/>
                    <a:gd name="connsiteX6" fmla="*/ 253164 w 329337"/>
                    <a:gd name="connsiteY6" fmla="*/ 106860 h 456226"/>
                    <a:gd name="connsiteX7" fmla="*/ 213667 w 329337"/>
                    <a:gd name="connsiteY7" fmla="*/ 300702 h 456226"/>
                    <a:gd name="connsiteX8" fmla="*/ 4354 w 329337"/>
                    <a:gd name="connsiteY8" fmla="*/ 176784 h 456226"/>
                    <a:gd name="connsiteX9" fmla="*/ 0 w 329337"/>
                    <a:gd name="connsiteY9" fmla="*/ 172532 h 456226"/>
                    <a:gd name="connsiteX10" fmla="*/ 820 w 329337"/>
                    <a:gd name="connsiteY10" fmla="*/ 197121 h 456226"/>
                    <a:gd name="connsiteX11" fmla="*/ 717 w 329337"/>
                    <a:gd name="connsiteY11" fmla="*/ 206855 h 456226"/>
                    <a:gd name="connsiteX12" fmla="*/ 86164 w 329337"/>
                    <a:gd name="connsiteY12" fmla="*/ 277752 h 456226"/>
                    <a:gd name="connsiteX13" fmla="*/ 317965 w 329337"/>
                    <a:gd name="connsiteY13" fmla="*/ 449875 h 456226"/>
                    <a:gd name="connsiteX14" fmla="*/ 329338 w 329337"/>
                    <a:gd name="connsiteY14" fmla="*/ 456227 h 456226"/>
                    <a:gd name="connsiteX15" fmla="*/ 328416 w 329337"/>
                    <a:gd name="connsiteY15" fmla="*/ 450131 h 45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337" h="456226">
                      <a:moveTo>
                        <a:pt x="328416" y="450131"/>
                      </a:moveTo>
                      <a:cubicBezTo>
                        <a:pt x="321193" y="374827"/>
                        <a:pt x="324317" y="299473"/>
                        <a:pt x="324369" y="224067"/>
                      </a:cubicBezTo>
                      <a:cubicBezTo>
                        <a:pt x="324420" y="163004"/>
                        <a:pt x="324830" y="101942"/>
                        <a:pt x="324983" y="40828"/>
                      </a:cubicBezTo>
                      <a:cubicBezTo>
                        <a:pt x="324369" y="41647"/>
                        <a:pt x="323651" y="42416"/>
                        <a:pt x="323242" y="43082"/>
                      </a:cubicBezTo>
                      <a:cubicBezTo>
                        <a:pt x="317351" y="44004"/>
                        <a:pt x="314175" y="40674"/>
                        <a:pt x="310486" y="38215"/>
                      </a:cubicBezTo>
                      <a:cubicBezTo>
                        <a:pt x="305159" y="34629"/>
                        <a:pt x="285641" y="20798"/>
                        <a:pt x="256596" y="0"/>
                      </a:cubicBezTo>
                      <a:cubicBezTo>
                        <a:pt x="257722" y="35654"/>
                        <a:pt x="257518" y="71513"/>
                        <a:pt x="253164" y="106860"/>
                      </a:cubicBezTo>
                      <a:cubicBezTo>
                        <a:pt x="246094" y="163978"/>
                        <a:pt x="271554" y="341581"/>
                        <a:pt x="213667" y="300702"/>
                      </a:cubicBezTo>
                      <a:cubicBezTo>
                        <a:pt x="160289" y="262999"/>
                        <a:pt x="46258" y="216126"/>
                        <a:pt x="4354" y="176784"/>
                      </a:cubicBezTo>
                      <a:cubicBezTo>
                        <a:pt x="2869" y="175401"/>
                        <a:pt x="1435" y="173967"/>
                        <a:pt x="0" y="172532"/>
                      </a:cubicBezTo>
                      <a:cubicBezTo>
                        <a:pt x="512" y="186159"/>
                        <a:pt x="871" y="195533"/>
                        <a:pt x="820" y="197121"/>
                      </a:cubicBezTo>
                      <a:cubicBezTo>
                        <a:pt x="717" y="200041"/>
                        <a:pt x="1076" y="203729"/>
                        <a:pt x="717" y="206855"/>
                      </a:cubicBezTo>
                      <a:cubicBezTo>
                        <a:pt x="29251" y="230419"/>
                        <a:pt x="57682" y="254086"/>
                        <a:pt x="86164" y="277752"/>
                      </a:cubicBezTo>
                      <a:cubicBezTo>
                        <a:pt x="141847" y="324062"/>
                        <a:pt x="260642" y="405666"/>
                        <a:pt x="317965" y="449875"/>
                      </a:cubicBezTo>
                      <a:cubicBezTo>
                        <a:pt x="321295" y="452436"/>
                        <a:pt x="325291" y="454331"/>
                        <a:pt x="329338" y="456227"/>
                      </a:cubicBezTo>
                      <a:cubicBezTo>
                        <a:pt x="328928" y="454383"/>
                        <a:pt x="328621" y="452333"/>
                        <a:pt x="328416" y="450131"/>
                      </a:cubicBezTo>
                      <a:close/>
                    </a:path>
                  </a:pathLst>
                </a:custGeom>
                <a:solidFill>
                  <a:srgbClr val="FFFFFF"/>
                </a:solidFill>
                <a:ln w="5123" cap="flat">
                  <a:noFill/>
                  <a:prstDash val="solid"/>
                  <a:miter/>
                </a:ln>
              </p:spPr>
              <p:txBody>
                <a:bodyPr rtlCol="0" anchor="ctr"/>
                <a:lstStyle/>
                <a:p>
                  <a:endParaRPr lang="en-US"/>
                </a:p>
              </p:txBody>
            </p:sp>
            <p:sp>
              <p:nvSpPr>
                <p:cNvPr id="66" name="Graphic 472">
                  <a:extLst>
                    <a:ext uri="{FF2B5EF4-FFF2-40B4-BE49-F238E27FC236}">
                      <a16:creationId xmlns:a16="http://schemas.microsoft.com/office/drawing/2014/main" id="{818F1E7A-7E73-4022-BA63-65EBAD12FEE5}"/>
                    </a:ext>
                  </a:extLst>
                </p:cNvPr>
                <p:cNvSpPr/>
                <p:nvPr/>
              </p:nvSpPr>
              <p:spPr>
                <a:xfrm>
                  <a:off x="3082535" y="4762641"/>
                  <a:ext cx="70150" cy="511244"/>
                </a:xfrm>
                <a:custGeom>
                  <a:avLst/>
                  <a:gdLst>
                    <a:gd name="connsiteX0" fmla="*/ 65819 w 70150"/>
                    <a:gd name="connsiteY0" fmla="*/ 186876 h 511244"/>
                    <a:gd name="connsiteX1" fmla="*/ 65511 w 70150"/>
                    <a:gd name="connsiteY1" fmla="*/ 31094 h 511244"/>
                    <a:gd name="connsiteX2" fmla="*/ 52807 w 70150"/>
                    <a:gd name="connsiteY2" fmla="*/ 26228 h 511244"/>
                    <a:gd name="connsiteX3" fmla="*/ 15667 w 70150"/>
                    <a:gd name="connsiteY3" fmla="*/ 0 h 511244"/>
                    <a:gd name="connsiteX4" fmla="*/ 13004 w 70150"/>
                    <a:gd name="connsiteY4" fmla="*/ 59884 h 511244"/>
                    <a:gd name="connsiteX5" fmla="*/ 248 w 70150"/>
                    <a:gd name="connsiteY5" fmla="*/ 442293 h 511244"/>
                    <a:gd name="connsiteX6" fmla="*/ 1119 w 70150"/>
                    <a:gd name="connsiteY6" fmla="*/ 462169 h 511244"/>
                    <a:gd name="connsiteX7" fmla="*/ 62540 w 70150"/>
                    <a:gd name="connsiteY7" fmla="*/ 505353 h 511244"/>
                    <a:gd name="connsiteX8" fmla="*/ 70070 w 70150"/>
                    <a:gd name="connsiteY8" fmla="*/ 511244 h 511244"/>
                    <a:gd name="connsiteX9" fmla="*/ 65819 w 70150"/>
                    <a:gd name="connsiteY9" fmla="*/ 186876 h 511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150" h="511244">
                      <a:moveTo>
                        <a:pt x="65819" y="186876"/>
                      </a:moveTo>
                      <a:cubicBezTo>
                        <a:pt x="63821" y="135034"/>
                        <a:pt x="65460" y="82987"/>
                        <a:pt x="65511" y="31094"/>
                      </a:cubicBezTo>
                      <a:cubicBezTo>
                        <a:pt x="59671" y="31966"/>
                        <a:pt x="56495" y="28687"/>
                        <a:pt x="52807" y="26228"/>
                      </a:cubicBezTo>
                      <a:cubicBezTo>
                        <a:pt x="48555" y="23410"/>
                        <a:pt x="35390" y="14087"/>
                        <a:pt x="15667" y="0"/>
                      </a:cubicBezTo>
                      <a:cubicBezTo>
                        <a:pt x="15155" y="19978"/>
                        <a:pt x="14284" y="39906"/>
                        <a:pt x="13004" y="59884"/>
                      </a:cubicBezTo>
                      <a:cubicBezTo>
                        <a:pt x="7266" y="149429"/>
                        <a:pt x="-1596" y="404385"/>
                        <a:pt x="248" y="442293"/>
                      </a:cubicBezTo>
                      <a:cubicBezTo>
                        <a:pt x="555" y="448901"/>
                        <a:pt x="863" y="455509"/>
                        <a:pt x="1119" y="462169"/>
                      </a:cubicBezTo>
                      <a:cubicBezTo>
                        <a:pt x="34211" y="485682"/>
                        <a:pt x="56597" y="501511"/>
                        <a:pt x="62540" y="505353"/>
                      </a:cubicBezTo>
                      <a:cubicBezTo>
                        <a:pt x="65153" y="507044"/>
                        <a:pt x="68482" y="508478"/>
                        <a:pt x="70070" y="511244"/>
                      </a:cubicBezTo>
                      <a:cubicBezTo>
                        <a:pt x="70378" y="403104"/>
                        <a:pt x="69968" y="294964"/>
                        <a:pt x="65819" y="186876"/>
                      </a:cubicBezTo>
                      <a:close/>
                    </a:path>
                  </a:pathLst>
                </a:custGeom>
                <a:solidFill>
                  <a:srgbClr val="FFFFFF"/>
                </a:solidFill>
                <a:ln w="5123" cap="flat">
                  <a:noFill/>
                  <a:prstDash val="solid"/>
                  <a:miter/>
                </a:ln>
              </p:spPr>
              <p:txBody>
                <a:bodyPr rtlCol="0" anchor="ctr"/>
                <a:lstStyle/>
                <a:p>
                  <a:endParaRPr lang="en-US"/>
                </a:p>
              </p:txBody>
            </p:sp>
            <p:sp>
              <p:nvSpPr>
                <p:cNvPr id="67" name="Graphic 472">
                  <a:extLst>
                    <a:ext uri="{FF2B5EF4-FFF2-40B4-BE49-F238E27FC236}">
                      <a16:creationId xmlns:a16="http://schemas.microsoft.com/office/drawing/2014/main" id="{18CDB209-7B08-458F-A546-04EA9DE42DC6}"/>
                    </a:ext>
                  </a:extLst>
                </p:cNvPr>
                <p:cNvSpPr/>
                <p:nvPr/>
              </p:nvSpPr>
              <p:spPr>
                <a:xfrm>
                  <a:off x="3089135" y="4315891"/>
                  <a:ext cx="58910" cy="467547"/>
                </a:xfrm>
                <a:custGeom>
                  <a:avLst/>
                  <a:gdLst>
                    <a:gd name="connsiteX0" fmla="*/ 57784 w 58910"/>
                    <a:gd name="connsiteY0" fmla="*/ 413913 h 467547"/>
                    <a:gd name="connsiteX1" fmla="*/ 53430 w 58910"/>
                    <a:gd name="connsiteY1" fmla="*/ 25460 h 467547"/>
                    <a:gd name="connsiteX2" fmla="*/ 47948 w 58910"/>
                    <a:gd name="connsiteY2" fmla="*/ 22335 h 467547"/>
                    <a:gd name="connsiteX3" fmla="*/ 0 w 58910"/>
                    <a:gd name="connsiteY3" fmla="*/ 0 h 467547"/>
                    <a:gd name="connsiteX4" fmla="*/ 6813 w 58910"/>
                    <a:gd name="connsiteY4" fmla="*/ 236463 h 467547"/>
                    <a:gd name="connsiteX5" fmla="*/ 9374 w 58910"/>
                    <a:gd name="connsiteY5" fmla="*/ 433175 h 467547"/>
                    <a:gd name="connsiteX6" fmla="*/ 53225 w 58910"/>
                    <a:gd name="connsiteY6" fmla="*/ 463859 h 467547"/>
                    <a:gd name="connsiteX7" fmla="*/ 58911 w 58910"/>
                    <a:gd name="connsiteY7" fmla="*/ 467548 h 467547"/>
                    <a:gd name="connsiteX8" fmla="*/ 57784 w 58910"/>
                    <a:gd name="connsiteY8" fmla="*/ 413913 h 467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910" h="467547">
                      <a:moveTo>
                        <a:pt x="57784" y="413913"/>
                      </a:moveTo>
                      <a:cubicBezTo>
                        <a:pt x="52559" y="288151"/>
                        <a:pt x="59269" y="151222"/>
                        <a:pt x="53430" y="25460"/>
                      </a:cubicBezTo>
                      <a:cubicBezTo>
                        <a:pt x="51534" y="24640"/>
                        <a:pt x="49741" y="23206"/>
                        <a:pt x="47948" y="22335"/>
                      </a:cubicBezTo>
                      <a:cubicBezTo>
                        <a:pt x="38164" y="17520"/>
                        <a:pt x="21515" y="9784"/>
                        <a:pt x="0" y="0"/>
                      </a:cubicBezTo>
                      <a:cubicBezTo>
                        <a:pt x="1537" y="78838"/>
                        <a:pt x="4559" y="157625"/>
                        <a:pt x="6813" y="236463"/>
                      </a:cubicBezTo>
                      <a:cubicBezTo>
                        <a:pt x="8708" y="301983"/>
                        <a:pt x="10655" y="367604"/>
                        <a:pt x="9374" y="433175"/>
                      </a:cubicBezTo>
                      <a:cubicBezTo>
                        <a:pt x="32785" y="449772"/>
                        <a:pt x="48409" y="460735"/>
                        <a:pt x="53225" y="463859"/>
                      </a:cubicBezTo>
                      <a:cubicBezTo>
                        <a:pt x="55018" y="465038"/>
                        <a:pt x="57220" y="466113"/>
                        <a:pt x="58911" y="467548"/>
                      </a:cubicBezTo>
                      <a:cubicBezTo>
                        <a:pt x="58808" y="449670"/>
                        <a:pt x="58501" y="431791"/>
                        <a:pt x="57784" y="413913"/>
                      </a:cubicBezTo>
                      <a:close/>
                    </a:path>
                  </a:pathLst>
                </a:custGeom>
                <a:solidFill>
                  <a:srgbClr val="FFFFFF"/>
                </a:solidFill>
                <a:ln w="5123" cap="flat">
                  <a:noFill/>
                  <a:prstDash val="solid"/>
                  <a:miter/>
                </a:ln>
              </p:spPr>
              <p:txBody>
                <a:bodyPr rtlCol="0" anchor="ctr"/>
                <a:lstStyle/>
                <a:p>
                  <a:endParaRPr lang="en-US"/>
                </a:p>
              </p:txBody>
            </p:sp>
            <p:sp>
              <p:nvSpPr>
                <p:cNvPr id="68" name="Graphic 472">
                  <a:extLst>
                    <a:ext uri="{FF2B5EF4-FFF2-40B4-BE49-F238E27FC236}">
                      <a16:creationId xmlns:a16="http://schemas.microsoft.com/office/drawing/2014/main" id="{36976C3C-93B6-49D6-8963-1E347F874A55}"/>
                    </a:ext>
                  </a:extLst>
                </p:cNvPr>
                <p:cNvSpPr/>
                <p:nvPr/>
              </p:nvSpPr>
              <p:spPr>
                <a:xfrm>
                  <a:off x="2911634" y="4225578"/>
                  <a:ext cx="564622" cy="105322"/>
                </a:xfrm>
                <a:custGeom>
                  <a:avLst/>
                  <a:gdLst>
                    <a:gd name="connsiteX0" fmla="*/ 329850 w 564622"/>
                    <a:gd name="connsiteY0" fmla="*/ 45592 h 105322"/>
                    <a:gd name="connsiteX1" fmla="*/ 0 w 564622"/>
                    <a:gd name="connsiteY1" fmla="*/ 0 h 105322"/>
                    <a:gd name="connsiteX2" fmla="*/ 76072 w 564622"/>
                    <a:gd name="connsiteY2" fmla="*/ 34424 h 105322"/>
                    <a:gd name="connsiteX3" fmla="*/ 230265 w 564622"/>
                    <a:gd name="connsiteY3" fmla="*/ 104554 h 105322"/>
                    <a:gd name="connsiteX4" fmla="*/ 232006 w 564622"/>
                    <a:gd name="connsiteY4" fmla="*/ 105322 h 105322"/>
                    <a:gd name="connsiteX5" fmla="*/ 250756 w 564622"/>
                    <a:gd name="connsiteY5" fmla="*/ 93592 h 105322"/>
                    <a:gd name="connsiteX6" fmla="*/ 444803 w 564622"/>
                    <a:gd name="connsiteY6" fmla="*/ 93592 h 105322"/>
                    <a:gd name="connsiteX7" fmla="*/ 564623 w 564622"/>
                    <a:gd name="connsiteY7" fmla="*/ 93796 h 105322"/>
                    <a:gd name="connsiteX8" fmla="*/ 440654 w 564622"/>
                    <a:gd name="connsiteY8" fmla="*/ 47692 h 105322"/>
                    <a:gd name="connsiteX9" fmla="*/ 329850 w 564622"/>
                    <a:gd name="connsiteY9" fmla="*/ 45592 h 10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4622" h="105322">
                      <a:moveTo>
                        <a:pt x="329850" y="45592"/>
                      </a:moveTo>
                      <a:cubicBezTo>
                        <a:pt x="219558" y="38471"/>
                        <a:pt x="108294" y="23564"/>
                        <a:pt x="0" y="0"/>
                      </a:cubicBezTo>
                      <a:cubicBezTo>
                        <a:pt x="38728" y="17571"/>
                        <a:pt x="67722" y="30736"/>
                        <a:pt x="76072" y="34424"/>
                      </a:cubicBezTo>
                      <a:cubicBezTo>
                        <a:pt x="118949" y="53225"/>
                        <a:pt x="188259" y="83705"/>
                        <a:pt x="230265" y="104554"/>
                      </a:cubicBezTo>
                      <a:cubicBezTo>
                        <a:pt x="230828" y="104810"/>
                        <a:pt x="231392" y="105066"/>
                        <a:pt x="232006" y="105322"/>
                      </a:cubicBezTo>
                      <a:cubicBezTo>
                        <a:pt x="234875" y="96819"/>
                        <a:pt x="242867" y="94155"/>
                        <a:pt x="250756" y="93592"/>
                      </a:cubicBezTo>
                      <a:cubicBezTo>
                        <a:pt x="326674" y="88110"/>
                        <a:pt x="379898" y="94821"/>
                        <a:pt x="444803" y="93592"/>
                      </a:cubicBezTo>
                      <a:cubicBezTo>
                        <a:pt x="484709" y="92874"/>
                        <a:pt x="524666" y="94258"/>
                        <a:pt x="564623" y="93796"/>
                      </a:cubicBezTo>
                      <a:cubicBezTo>
                        <a:pt x="525127" y="80221"/>
                        <a:pt x="483428" y="64495"/>
                        <a:pt x="440654" y="47692"/>
                      </a:cubicBezTo>
                      <a:cubicBezTo>
                        <a:pt x="403668" y="48204"/>
                        <a:pt x="366733" y="48000"/>
                        <a:pt x="329850" y="45592"/>
                      </a:cubicBezTo>
                      <a:close/>
                    </a:path>
                  </a:pathLst>
                </a:custGeom>
                <a:solidFill>
                  <a:srgbClr val="FFFFFF"/>
                </a:solidFill>
                <a:ln w="5123" cap="flat">
                  <a:noFill/>
                  <a:prstDash val="solid"/>
                  <a:miter/>
                </a:ln>
              </p:spPr>
              <p:txBody>
                <a:bodyPr rtlCol="0" anchor="ctr"/>
                <a:lstStyle/>
                <a:p>
                  <a:endParaRPr lang="en-US"/>
                </a:p>
              </p:txBody>
            </p:sp>
            <p:sp>
              <p:nvSpPr>
                <p:cNvPr id="69" name="Graphic 472">
                  <a:extLst>
                    <a:ext uri="{FF2B5EF4-FFF2-40B4-BE49-F238E27FC236}">
                      <a16:creationId xmlns:a16="http://schemas.microsoft.com/office/drawing/2014/main" id="{170A24A7-42FF-4AFA-9CD0-492E3E737409}"/>
                    </a:ext>
                  </a:extLst>
                </p:cNvPr>
                <p:cNvSpPr/>
                <p:nvPr/>
              </p:nvSpPr>
              <p:spPr>
                <a:xfrm>
                  <a:off x="3464689" y="4332539"/>
                  <a:ext cx="39229" cy="447979"/>
                </a:xfrm>
                <a:custGeom>
                  <a:avLst/>
                  <a:gdLst>
                    <a:gd name="connsiteX0" fmla="*/ 37283 w 39229"/>
                    <a:gd name="connsiteY0" fmla="*/ 333487 h 447979"/>
                    <a:gd name="connsiteX1" fmla="*/ 35695 w 39229"/>
                    <a:gd name="connsiteY1" fmla="*/ 21925 h 447979"/>
                    <a:gd name="connsiteX2" fmla="*/ 17305 w 39229"/>
                    <a:gd name="connsiteY2" fmla="*/ 0 h 447979"/>
                    <a:gd name="connsiteX3" fmla="*/ 16895 w 39229"/>
                    <a:gd name="connsiteY3" fmla="*/ 0 h 447979"/>
                    <a:gd name="connsiteX4" fmla="*/ 400 w 39229"/>
                    <a:gd name="connsiteY4" fmla="*/ 330413 h 447979"/>
                    <a:gd name="connsiteX5" fmla="*/ 5984 w 39229"/>
                    <a:gd name="connsiteY5" fmla="*/ 447979 h 447979"/>
                    <a:gd name="connsiteX6" fmla="*/ 33749 w 39229"/>
                    <a:gd name="connsiteY6" fmla="*/ 446852 h 447979"/>
                    <a:gd name="connsiteX7" fmla="*/ 39230 w 39229"/>
                    <a:gd name="connsiteY7" fmla="*/ 446545 h 447979"/>
                    <a:gd name="connsiteX8" fmla="*/ 37283 w 39229"/>
                    <a:gd name="connsiteY8" fmla="*/ 333487 h 447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229" h="447979">
                      <a:moveTo>
                        <a:pt x="37283" y="333487"/>
                      </a:moveTo>
                      <a:cubicBezTo>
                        <a:pt x="35900" y="229650"/>
                        <a:pt x="29138" y="125813"/>
                        <a:pt x="35695" y="21925"/>
                      </a:cubicBezTo>
                      <a:cubicBezTo>
                        <a:pt x="36464" y="9528"/>
                        <a:pt x="33134" y="666"/>
                        <a:pt x="17305" y="0"/>
                      </a:cubicBezTo>
                      <a:cubicBezTo>
                        <a:pt x="17151" y="0"/>
                        <a:pt x="17049" y="0"/>
                        <a:pt x="16895" y="0"/>
                      </a:cubicBezTo>
                      <a:cubicBezTo>
                        <a:pt x="9416" y="110087"/>
                        <a:pt x="-2315" y="219968"/>
                        <a:pt x="400" y="330413"/>
                      </a:cubicBezTo>
                      <a:cubicBezTo>
                        <a:pt x="1373" y="369653"/>
                        <a:pt x="3474" y="408842"/>
                        <a:pt x="5984" y="447979"/>
                      </a:cubicBezTo>
                      <a:cubicBezTo>
                        <a:pt x="15563" y="447723"/>
                        <a:pt x="24835" y="447365"/>
                        <a:pt x="33749" y="446852"/>
                      </a:cubicBezTo>
                      <a:cubicBezTo>
                        <a:pt x="35490" y="446750"/>
                        <a:pt x="37437" y="446493"/>
                        <a:pt x="39230" y="446545"/>
                      </a:cubicBezTo>
                      <a:cubicBezTo>
                        <a:pt x="38461" y="408791"/>
                        <a:pt x="37795" y="371139"/>
                        <a:pt x="37283" y="333487"/>
                      </a:cubicBezTo>
                      <a:close/>
                    </a:path>
                  </a:pathLst>
                </a:custGeom>
                <a:solidFill>
                  <a:srgbClr val="FFFFFF"/>
                </a:solidFill>
                <a:ln w="5123" cap="flat">
                  <a:noFill/>
                  <a:prstDash val="solid"/>
                  <a:miter/>
                </a:ln>
              </p:spPr>
              <p:txBody>
                <a:bodyPr rtlCol="0" anchor="ctr"/>
                <a:lstStyle/>
                <a:p>
                  <a:endParaRPr lang="en-US"/>
                </a:p>
              </p:txBody>
            </p:sp>
            <p:sp>
              <p:nvSpPr>
                <p:cNvPr id="70" name="Graphic 472">
                  <a:extLst>
                    <a:ext uri="{FF2B5EF4-FFF2-40B4-BE49-F238E27FC236}">
                      <a16:creationId xmlns:a16="http://schemas.microsoft.com/office/drawing/2014/main" id="{0D4CC402-7C89-4EF5-B7E9-E05180144FC5}"/>
                    </a:ext>
                  </a:extLst>
                </p:cNvPr>
                <p:cNvSpPr/>
                <p:nvPr/>
              </p:nvSpPr>
              <p:spPr>
                <a:xfrm>
                  <a:off x="3164489" y="5290226"/>
                  <a:ext cx="355213" cy="425695"/>
                </a:xfrm>
                <a:custGeom>
                  <a:avLst/>
                  <a:gdLst>
                    <a:gd name="connsiteX0" fmla="*/ 354336 w 355213"/>
                    <a:gd name="connsiteY0" fmla="*/ 397674 h 425695"/>
                    <a:gd name="connsiteX1" fmla="*/ 348445 w 355213"/>
                    <a:gd name="connsiteY1" fmla="*/ 265765 h 425695"/>
                    <a:gd name="connsiteX2" fmla="*/ 350597 w 355213"/>
                    <a:gd name="connsiteY2" fmla="*/ 154 h 425695"/>
                    <a:gd name="connsiteX3" fmla="*/ 313919 w 355213"/>
                    <a:gd name="connsiteY3" fmla="*/ 0 h 425695"/>
                    <a:gd name="connsiteX4" fmla="*/ 298499 w 355213"/>
                    <a:gd name="connsiteY4" fmla="*/ 337175 h 425695"/>
                    <a:gd name="connsiteX5" fmla="*/ 64546 w 355213"/>
                    <a:gd name="connsiteY5" fmla="*/ 395933 h 425695"/>
                    <a:gd name="connsiteX6" fmla="*/ 0 w 355213"/>
                    <a:gd name="connsiteY6" fmla="*/ 390656 h 425695"/>
                    <a:gd name="connsiteX7" fmla="*/ 40316 w 355213"/>
                    <a:gd name="connsiteY7" fmla="*/ 423185 h 425695"/>
                    <a:gd name="connsiteX8" fmla="*/ 109728 w 355213"/>
                    <a:gd name="connsiteY8" fmla="*/ 425081 h 425695"/>
                    <a:gd name="connsiteX9" fmla="*/ 329235 w 355213"/>
                    <a:gd name="connsiteY9" fmla="*/ 425285 h 425695"/>
                    <a:gd name="connsiteX10" fmla="*/ 354336 w 355213"/>
                    <a:gd name="connsiteY10" fmla="*/ 397674 h 425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5213" h="425695">
                      <a:moveTo>
                        <a:pt x="354336" y="397674"/>
                      </a:moveTo>
                      <a:cubicBezTo>
                        <a:pt x="348036" y="353875"/>
                        <a:pt x="348445" y="309769"/>
                        <a:pt x="348445" y="265765"/>
                      </a:cubicBezTo>
                      <a:cubicBezTo>
                        <a:pt x="348497" y="177245"/>
                        <a:pt x="351417" y="88674"/>
                        <a:pt x="350597" y="154"/>
                      </a:cubicBezTo>
                      <a:cubicBezTo>
                        <a:pt x="338763" y="205"/>
                        <a:pt x="326469" y="154"/>
                        <a:pt x="313919" y="0"/>
                      </a:cubicBezTo>
                      <a:cubicBezTo>
                        <a:pt x="312125" y="41289"/>
                        <a:pt x="314072" y="285385"/>
                        <a:pt x="298499" y="337175"/>
                      </a:cubicBezTo>
                      <a:cubicBezTo>
                        <a:pt x="288664" y="369858"/>
                        <a:pt x="106142" y="397470"/>
                        <a:pt x="64546" y="395933"/>
                      </a:cubicBezTo>
                      <a:cubicBezTo>
                        <a:pt x="43645" y="395164"/>
                        <a:pt x="21515" y="393986"/>
                        <a:pt x="0" y="390656"/>
                      </a:cubicBezTo>
                      <a:cubicBezTo>
                        <a:pt x="3945" y="411710"/>
                        <a:pt x="14753" y="420726"/>
                        <a:pt x="40316" y="423185"/>
                      </a:cubicBezTo>
                      <a:cubicBezTo>
                        <a:pt x="63316" y="425439"/>
                        <a:pt x="86574" y="424159"/>
                        <a:pt x="109728" y="425081"/>
                      </a:cubicBezTo>
                      <a:cubicBezTo>
                        <a:pt x="182880" y="428001"/>
                        <a:pt x="256083" y="419241"/>
                        <a:pt x="329235" y="425285"/>
                      </a:cubicBezTo>
                      <a:cubicBezTo>
                        <a:pt x="351980" y="427078"/>
                        <a:pt x="357666" y="420829"/>
                        <a:pt x="354336" y="397674"/>
                      </a:cubicBezTo>
                      <a:close/>
                    </a:path>
                  </a:pathLst>
                </a:custGeom>
                <a:solidFill>
                  <a:srgbClr val="FFFFFF"/>
                </a:solidFill>
                <a:ln w="5123" cap="flat">
                  <a:noFill/>
                  <a:prstDash val="solid"/>
                  <a:miter/>
                </a:ln>
              </p:spPr>
              <p:txBody>
                <a:bodyPr rtlCol="0" anchor="ctr"/>
                <a:lstStyle/>
                <a:p>
                  <a:endParaRPr lang="en-US"/>
                </a:p>
              </p:txBody>
            </p:sp>
            <p:sp>
              <p:nvSpPr>
                <p:cNvPr id="71" name="Graphic 472">
                  <a:extLst>
                    <a:ext uri="{FF2B5EF4-FFF2-40B4-BE49-F238E27FC236}">
                      <a16:creationId xmlns:a16="http://schemas.microsoft.com/office/drawing/2014/main" id="{F1641CC5-CB95-4C38-A2B7-7852835ABCF7}"/>
                    </a:ext>
                  </a:extLst>
                </p:cNvPr>
                <p:cNvSpPr/>
                <p:nvPr/>
              </p:nvSpPr>
              <p:spPr>
                <a:xfrm>
                  <a:off x="3471492" y="4791225"/>
                  <a:ext cx="43542" cy="487680"/>
                </a:xfrm>
                <a:custGeom>
                  <a:avLst/>
                  <a:gdLst>
                    <a:gd name="connsiteX0" fmla="*/ 7479 w 43542"/>
                    <a:gd name="connsiteY0" fmla="*/ 486348 h 487680"/>
                    <a:gd name="connsiteX1" fmla="*/ 43543 w 43542"/>
                    <a:gd name="connsiteY1" fmla="*/ 487680 h 487680"/>
                    <a:gd name="connsiteX2" fmla="*/ 43441 w 43542"/>
                    <a:gd name="connsiteY2" fmla="*/ 477793 h 487680"/>
                    <a:gd name="connsiteX3" fmla="*/ 32683 w 43542"/>
                    <a:gd name="connsiteY3" fmla="*/ 0 h 487680"/>
                    <a:gd name="connsiteX4" fmla="*/ 27407 w 43542"/>
                    <a:gd name="connsiteY4" fmla="*/ 205 h 487680"/>
                    <a:gd name="connsiteX5" fmla="*/ 0 w 43542"/>
                    <a:gd name="connsiteY5" fmla="*/ 1332 h 487680"/>
                    <a:gd name="connsiteX6" fmla="*/ 7479 w 43542"/>
                    <a:gd name="connsiteY6" fmla="*/ 486348 h 487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542" h="487680">
                      <a:moveTo>
                        <a:pt x="7479" y="486348"/>
                      </a:moveTo>
                      <a:cubicBezTo>
                        <a:pt x="20696" y="486707"/>
                        <a:pt x="32888" y="487117"/>
                        <a:pt x="43543" y="487680"/>
                      </a:cubicBezTo>
                      <a:cubicBezTo>
                        <a:pt x="43492" y="484401"/>
                        <a:pt x="43492" y="481072"/>
                        <a:pt x="43441" y="477793"/>
                      </a:cubicBezTo>
                      <a:cubicBezTo>
                        <a:pt x="40879" y="318529"/>
                        <a:pt x="35961" y="159265"/>
                        <a:pt x="32683" y="0"/>
                      </a:cubicBezTo>
                      <a:cubicBezTo>
                        <a:pt x="30890" y="154"/>
                        <a:pt x="29046" y="103"/>
                        <a:pt x="27407" y="205"/>
                      </a:cubicBezTo>
                      <a:cubicBezTo>
                        <a:pt x="20645" y="717"/>
                        <a:pt x="11321" y="1076"/>
                        <a:pt x="0" y="1332"/>
                      </a:cubicBezTo>
                      <a:cubicBezTo>
                        <a:pt x="5328" y="82527"/>
                        <a:pt x="10860" y="405973"/>
                        <a:pt x="7479" y="486348"/>
                      </a:cubicBezTo>
                      <a:close/>
                    </a:path>
                  </a:pathLst>
                </a:custGeom>
                <a:solidFill>
                  <a:srgbClr val="FFFFFF"/>
                </a:solidFill>
                <a:ln w="5123" cap="flat">
                  <a:noFill/>
                  <a:prstDash val="solid"/>
                  <a:miter/>
                </a:ln>
              </p:spPr>
              <p:txBody>
                <a:bodyPr rtlCol="0" anchor="ctr"/>
                <a:lstStyle/>
                <a:p>
                  <a:endParaRPr lang="en-US"/>
                </a:p>
              </p:txBody>
            </p:sp>
            <p:sp>
              <p:nvSpPr>
                <p:cNvPr id="72" name="Graphic 472">
                  <a:extLst>
                    <a:ext uri="{FF2B5EF4-FFF2-40B4-BE49-F238E27FC236}">
                      <a16:creationId xmlns:a16="http://schemas.microsoft.com/office/drawing/2014/main" id="{9B48A62F-DF2B-4A16-B6DB-7D90D7DBE4FE}"/>
                    </a:ext>
                  </a:extLst>
                </p:cNvPr>
                <p:cNvSpPr/>
                <p:nvPr/>
              </p:nvSpPr>
              <p:spPr>
                <a:xfrm>
                  <a:off x="3142513" y="4316952"/>
                  <a:ext cx="385103" cy="1411297"/>
                </a:xfrm>
                <a:custGeom>
                  <a:avLst/>
                  <a:gdLst>
                    <a:gd name="connsiteX0" fmla="*/ 381026 w 385103"/>
                    <a:gd name="connsiteY0" fmla="*/ 1325306 h 1411297"/>
                    <a:gd name="connsiteX1" fmla="*/ 381026 w 385103"/>
                    <a:gd name="connsiteY1" fmla="*/ 1112355 h 1411297"/>
                    <a:gd name="connsiteX2" fmla="*/ 374468 w 385103"/>
                    <a:gd name="connsiteY2" fmla="*/ 522836 h 1411297"/>
                    <a:gd name="connsiteX3" fmla="*/ 368321 w 385103"/>
                    <a:gd name="connsiteY3" fmla="*/ 219983 h 1411297"/>
                    <a:gd name="connsiteX4" fmla="*/ 368782 w 385103"/>
                    <a:gd name="connsiteY4" fmla="*/ 25218 h 1411297"/>
                    <a:gd name="connsiteX5" fmla="*/ 361918 w 385103"/>
                    <a:gd name="connsiteY5" fmla="*/ 4983 h 1411297"/>
                    <a:gd name="connsiteX6" fmla="*/ 360996 w 385103"/>
                    <a:gd name="connsiteY6" fmla="*/ 8057 h 1411297"/>
                    <a:gd name="connsiteX7" fmla="*/ 345372 w 385103"/>
                    <a:gd name="connsiteY7" fmla="*/ 6418 h 1411297"/>
                    <a:gd name="connsiteX8" fmla="*/ 333692 w 385103"/>
                    <a:gd name="connsiteY8" fmla="*/ 2422 h 1411297"/>
                    <a:gd name="connsiteX9" fmla="*/ 213872 w 385103"/>
                    <a:gd name="connsiteY9" fmla="*/ 2217 h 1411297"/>
                    <a:gd name="connsiteX10" fmla="*/ 19825 w 385103"/>
                    <a:gd name="connsiteY10" fmla="*/ 2217 h 1411297"/>
                    <a:gd name="connsiteX11" fmla="*/ 1076 w 385103"/>
                    <a:gd name="connsiteY11" fmla="*/ 13948 h 1411297"/>
                    <a:gd name="connsiteX12" fmla="*/ 8043 w 385103"/>
                    <a:gd name="connsiteY12" fmla="*/ 21735 h 1411297"/>
                    <a:gd name="connsiteX13" fmla="*/ 0 w 385103"/>
                    <a:gd name="connsiteY13" fmla="*/ 24398 h 1411297"/>
                    <a:gd name="connsiteX14" fmla="*/ 4354 w 385103"/>
                    <a:gd name="connsiteY14" fmla="*/ 412852 h 1411297"/>
                    <a:gd name="connsiteX15" fmla="*/ 5430 w 385103"/>
                    <a:gd name="connsiteY15" fmla="*/ 466487 h 1411297"/>
                    <a:gd name="connsiteX16" fmla="*/ 8247 w 385103"/>
                    <a:gd name="connsiteY16" fmla="*/ 472173 h 1411297"/>
                    <a:gd name="connsiteX17" fmla="*/ 5533 w 385103"/>
                    <a:gd name="connsiteY17" fmla="*/ 476732 h 1411297"/>
                    <a:gd name="connsiteX18" fmla="*/ 5430 w 385103"/>
                    <a:gd name="connsiteY18" fmla="*/ 476732 h 1411297"/>
                    <a:gd name="connsiteX19" fmla="*/ 5737 w 385103"/>
                    <a:gd name="connsiteY19" fmla="*/ 632513 h 1411297"/>
                    <a:gd name="connsiteX20" fmla="*/ 10040 w 385103"/>
                    <a:gd name="connsiteY20" fmla="*/ 956830 h 1411297"/>
                    <a:gd name="connsiteX21" fmla="*/ 11014 w 385103"/>
                    <a:gd name="connsiteY21" fmla="*/ 960365 h 1411297"/>
                    <a:gd name="connsiteX22" fmla="*/ 10040 w 385103"/>
                    <a:gd name="connsiteY22" fmla="*/ 962670 h 1411297"/>
                    <a:gd name="connsiteX23" fmla="*/ 9426 w 385103"/>
                    <a:gd name="connsiteY23" fmla="*/ 1145909 h 1411297"/>
                    <a:gd name="connsiteX24" fmla="*/ 13473 w 385103"/>
                    <a:gd name="connsiteY24" fmla="*/ 1371973 h 1411297"/>
                    <a:gd name="connsiteX25" fmla="*/ 14395 w 385103"/>
                    <a:gd name="connsiteY25" fmla="*/ 1378171 h 1411297"/>
                    <a:gd name="connsiteX26" fmla="*/ 36934 w 385103"/>
                    <a:gd name="connsiteY26" fmla="*/ 1400097 h 1411297"/>
                    <a:gd name="connsiteX27" fmla="*/ 29148 w 385103"/>
                    <a:gd name="connsiteY27" fmla="*/ 1399379 h 1411297"/>
                    <a:gd name="connsiteX28" fmla="*/ 36934 w 385103"/>
                    <a:gd name="connsiteY28" fmla="*/ 1402863 h 1411297"/>
                    <a:gd name="connsiteX29" fmla="*/ 116695 w 385103"/>
                    <a:gd name="connsiteY29" fmla="*/ 1410700 h 1411297"/>
                    <a:gd name="connsiteX30" fmla="*/ 358486 w 385103"/>
                    <a:gd name="connsiteY30" fmla="*/ 1411008 h 1411297"/>
                    <a:gd name="connsiteX31" fmla="*/ 385021 w 385103"/>
                    <a:gd name="connsiteY31" fmla="*/ 1378837 h 1411297"/>
                    <a:gd name="connsiteX32" fmla="*/ 381026 w 385103"/>
                    <a:gd name="connsiteY32" fmla="*/ 1325306 h 1411297"/>
                    <a:gd name="connsiteX33" fmla="*/ 372624 w 385103"/>
                    <a:gd name="connsiteY33" fmla="*/ 973376 h 1411297"/>
                    <a:gd name="connsiteX34" fmla="*/ 370473 w 385103"/>
                    <a:gd name="connsiteY34" fmla="*/ 1238988 h 1411297"/>
                    <a:gd name="connsiteX35" fmla="*/ 376364 w 385103"/>
                    <a:gd name="connsiteY35" fmla="*/ 1370897 h 1411297"/>
                    <a:gd name="connsiteX36" fmla="*/ 351314 w 385103"/>
                    <a:gd name="connsiteY36" fmla="*/ 1398406 h 1411297"/>
                    <a:gd name="connsiteX37" fmla="*/ 131807 w 385103"/>
                    <a:gd name="connsiteY37" fmla="*/ 1398201 h 1411297"/>
                    <a:gd name="connsiteX38" fmla="*/ 62394 w 385103"/>
                    <a:gd name="connsiteY38" fmla="*/ 1396306 h 1411297"/>
                    <a:gd name="connsiteX39" fmla="*/ 20644 w 385103"/>
                    <a:gd name="connsiteY39" fmla="*/ 1352200 h 1411297"/>
                    <a:gd name="connsiteX40" fmla="*/ 19978 w 385103"/>
                    <a:gd name="connsiteY40" fmla="*/ 1110204 h 1411297"/>
                    <a:gd name="connsiteX41" fmla="*/ 19927 w 385103"/>
                    <a:gd name="connsiteY41" fmla="*/ 968664 h 1411297"/>
                    <a:gd name="connsiteX42" fmla="*/ 16546 w 385103"/>
                    <a:gd name="connsiteY42" fmla="*/ 963080 h 1411297"/>
                    <a:gd name="connsiteX43" fmla="*/ 19876 w 385103"/>
                    <a:gd name="connsiteY43" fmla="*/ 957701 h 1411297"/>
                    <a:gd name="connsiteX44" fmla="*/ 17161 w 385103"/>
                    <a:gd name="connsiteY44" fmla="*/ 661815 h 1411297"/>
                    <a:gd name="connsiteX45" fmla="*/ 13217 w 385103"/>
                    <a:gd name="connsiteY45" fmla="*/ 545325 h 1411297"/>
                    <a:gd name="connsiteX46" fmla="*/ 13217 w 385103"/>
                    <a:gd name="connsiteY46" fmla="*/ 476015 h 1411297"/>
                    <a:gd name="connsiteX47" fmla="*/ 9733 w 385103"/>
                    <a:gd name="connsiteY47" fmla="*/ 471712 h 1411297"/>
                    <a:gd name="connsiteX48" fmla="*/ 13217 w 385103"/>
                    <a:gd name="connsiteY48" fmla="*/ 468075 h 1411297"/>
                    <a:gd name="connsiteX49" fmla="*/ 13114 w 385103"/>
                    <a:gd name="connsiteY49" fmla="*/ 97294 h 1411297"/>
                    <a:gd name="connsiteX50" fmla="*/ 11987 w 385103"/>
                    <a:gd name="connsiteY50" fmla="*/ 39100 h 1411297"/>
                    <a:gd name="connsiteX51" fmla="*/ 29507 w 385103"/>
                    <a:gd name="connsiteY51" fmla="*/ 17175 h 1411297"/>
                    <a:gd name="connsiteX52" fmla="*/ 113724 w 385103"/>
                    <a:gd name="connsiteY52" fmla="*/ 11643 h 1411297"/>
                    <a:gd name="connsiteX53" fmla="*/ 339583 w 385103"/>
                    <a:gd name="connsiteY53" fmla="*/ 15434 h 1411297"/>
                    <a:gd name="connsiteX54" fmla="*/ 357974 w 385103"/>
                    <a:gd name="connsiteY54" fmla="*/ 37359 h 1411297"/>
                    <a:gd name="connsiteX55" fmla="*/ 359562 w 385103"/>
                    <a:gd name="connsiteY55" fmla="*/ 348921 h 1411297"/>
                    <a:gd name="connsiteX56" fmla="*/ 361508 w 385103"/>
                    <a:gd name="connsiteY56" fmla="*/ 461876 h 1411297"/>
                    <a:gd name="connsiteX57" fmla="*/ 368270 w 385103"/>
                    <a:gd name="connsiteY57" fmla="*/ 467767 h 1411297"/>
                    <a:gd name="connsiteX58" fmla="*/ 361764 w 385103"/>
                    <a:gd name="connsiteY58" fmla="*/ 474119 h 1411297"/>
                    <a:gd name="connsiteX59" fmla="*/ 372522 w 385103"/>
                    <a:gd name="connsiteY59" fmla="*/ 951912 h 1411297"/>
                    <a:gd name="connsiteX60" fmla="*/ 372624 w 385103"/>
                    <a:gd name="connsiteY60" fmla="*/ 961799 h 1411297"/>
                    <a:gd name="connsiteX61" fmla="*/ 373086 w 385103"/>
                    <a:gd name="connsiteY61" fmla="*/ 961799 h 1411297"/>
                    <a:gd name="connsiteX62" fmla="*/ 379489 w 385103"/>
                    <a:gd name="connsiteY62" fmla="*/ 973172 h 1411297"/>
                    <a:gd name="connsiteX63" fmla="*/ 372624 w 385103"/>
                    <a:gd name="connsiteY63" fmla="*/ 973376 h 141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385103" h="1411297">
                      <a:moveTo>
                        <a:pt x="381026" y="1325306"/>
                      </a:moveTo>
                      <a:cubicBezTo>
                        <a:pt x="378157" y="1254305"/>
                        <a:pt x="380411" y="1183355"/>
                        <a:pt x="381026" y="1112355"/>
                      </a:cubicBezTo>
                      <a:cubicBezTo>
                        <a:pt x="382767" y="915797"/>
                        <a:pt x="381743" y="719342"/>
                        <a:pt x="374468" y="522836"/>
                      </a:cubicBezTo>
                      <a:cubicBezTo>
                        <a:pt x="370626" y="419819"/>
                        <a:pt x="364736" y="316699"/>
                        <a:pt x="368321" y="219983"/>
                      </a:cubicBezTo>
                      <a:cubicBezTo>
                        <a:pt x="368321" y="150724"/>
                        <a:pt x="367604" y="87971"/>
                        <a:pt x="368782" y="25218"/>
                      </a:cubicBezTo>
                      <a:cubicBezTo>
                        <a:pt x="368987" y="14409"/>
                        <a:pt x="367194" y="8211"/>
                        <a:pt x="361918" y="4983"/>
                      </a:cubicBezTo>
                      <a:cubicBezTo>
                        <a:pt x="361816" y="5854"/>
                        <a:pt x="361508" y="6879"/>
                        <a:pt x="360996" y="8057"/>
                      </a:cubicBezTo>
                      <a:cubicBezTo>
                        <a:pt x="357615" y="15536"/>
                        <a:pt x="350392" y="8108"/>
                        <a:pt x="345372" y="6418"/>
                      </a:cubicBezTo>
                      <a:cubicBezTo>
                        <a:pt x="341530" y="5137"/>
                        <a:pt x="337585" y="3754"/>
                        <a:pt x="333692" y="2422"/>
                      </a:cubicBezTo>
                      <a:cubicBezTo>
                        <a:pt x="293786" y="2883"/>
                        <a:pt x="253829" y="1500"/>
                        <a:pt x="213872" y="2217"/>
                      </a:cubicBezTo>
                      <a:cubicBezTo>
                        <a:pt x="148968" y="3395"/>
                        <a:pt x="95743" y="-3315"/>
                        <a:pt x="19825" y="2217"/>
                      </a:cubicBezTo>
                      <a:cubicBezTo>
                        <a:pt x="11936" y="2781"/>
                        <a:pt x="3996" y="5445"/>
                        <a:pt x="1076" y="13948"/>
                      </a:cubicBezTo>
                      <a:cubicBezTo>
                        <a:pt x="4405" y="15383"/>
                        <a:pt x="8145" y="16817"/>
                        <a:pt x="8043" y="21735"/>
                      </a:cubicBezTo>
                      <a:cubicBezTo>
                        <a:pt x="5225" y="25577"/>
                        <a:pt x="2561" y="25525"/>
                        <a:pt x="0" y="24398"/>
                      </a:cubicBezTo>
                      <a:cubicBezTo>
                        <a:pt x="5840" y="150161"/>
                        <a:pt x="-871" y="287090"/>
                        <a:pt x="4354" y="412852"/>
                      </a:cubicBezTo>
                      <a:cubicBezTo>
                        <a:pt x="5071" y="430730"/>
                        <a:pt x="5379" y="448608"/>
                        <a:pt x="5430" y="466487"/>
                      </a:cubicBezTo>
                      <a:cubicBezTo>
                        <a:pt x="7018" y="467869"/>
                        <a:pt x="8196" y="469611"/>
                        <a:pt x="8247" y="472173"/>
                      </a:cubicBezTo>
                      <a:cubicBezTo>
                        <a:pt x="8247" y="473863"/>
                        <a:pt x="6301" y="475502"/>
                        <a:pt x="5533" y="476732"/>
                      </a:cubicBezTo>
                      <a:cubicBezTo>
                        <a:pt x="5481" y="476732"/>
                        <a:pt x="5481" y="476732"/>
                        <a:pt x="5430" y="476732"/>
                      </a:cubicBezTo>
                      <a:cubicBezTo>
                        <a:pt x="5379" y="528676"/>
                        <a:pt x="3739" y="580671"/>
                        <a:pt x="5737" y="632513"/>
                      </a:cubicBezTo>
                      <a:cubicBezTo>
                        <a:pt x="9887" y="740601"/>
                        <a:pt x="10297" y="848742"/>
                        <a:pt x="10040" y="956830"/>
                      </a:cubicBezTo>
                      <a:cubicBezTo>
                        <a:pt x="10604" y="957804"/>
                        <a:pt x="10963" y="958982"/>
                        <a:pt x="11014" y="960365"/>
                      </a:cubicBezTo>
                      <a:cubicBezTo>
                        <a:pt x="11014" y="961133"/>
                        <a:pt x="10604" y="961953"/>
                        <a:pt x="10040" y="962670"/>
                      </a:cubicBezTo>
                      <a:cubicBezTo>
                        <a:pt x="9887" y="1023733"/>
                        <a:pt x="9477" y="1084795"/>
                        <a:pt x="9426" y="1145909"/>
                      </a:cubicBezTo>
                      <a:cubicBezTo>
                        <a:pt x="9375" y="1221315"/>
                        <a:pt x="6250" y="1296669"/>
                        <a:pt x="13473" y="1371973"/>
                      </a:cubicBezTo>
                      <a:cubicBezTo>
                        <a:pt x="13677" y="1374176"/>
                        <a:pt x="13985" y="1376225"/>
                        <a:pt x="14395" y="1378171"/>
                      </a:cubicBezTo>
                      <a:cubicBezTo>
                        <a:pt x="23667" y="1382526"/>
                        <a:pt x="33349" y="1386982"/>
                        <a:pt x="36934" y="1400097"/>
                      </a:cubicBezTo>
                      <a:cubicBezTo>
                        <a:pt x="34168" y="1400148"/>
                        <a:pt x="31556" y="1399892"/>
                        <a:pt x="29148" y="1399379"/>
                      </a:cubicBezTo>
                      <a:cubicBezTo>
                        <a:pt x="31453" y="1400660"/>
                        <a:pt x="34015" y="1401838"/>
                        <a:pt x="36934" y="1402863"/>
                      </a:cubicBezTo>
                      <a:cubicBezTo>
                        <a:pt x="63112" y="1412135"/>
                        <a:pt x="89903" y="1409983"/>
                        <a:pt x="116695" y="1410700"/>
                      </a:cubicBezTo>
                      <a:cubicBezTo>
                        <a:pt x="197275" y="1412801"/>
                        <a:pt x="277855" y="1400609"/>
                        <a:pt x="358486" y="1411008"/>
                      </a:cubicBezTo>
                      <a:cubicBezTo>
                        <a:pt x="376620" y="1413364"/>
                        <a:pt x="386097" y="1401224"/>
                        <a:pt x="385021" y="1378837"/>
                      </a:cubicBezTo>
                      <a:cubicBezTo>
                        <a:pt x="384253" y="1361011"/>
                        <a:pt x="381743" y="1343184"/>
                        <a:pt x="381026" y="1325306"/>
                      </a:cubicBezTo>
                      <a:close/>
                      <a:moveTo>
                        <a:pt x="372624" y="973376"/>
                      </a:moveTo>
                      <a:cubicBezTo>
                        <a:pt x="373393" y="1061897"/>
                        <a:pt x="370473" y="1150468"/>
                        <a:pt x="370473" y="1238988"/>
                      </a:cubicBezTo>
                      <a:cubicBezTo>
                        <a:pt x="370473" y="1282992"/>
                        <a:pt x="370012" y="1327098"/>
                        <a:pt x="376364" y="1370897"/>
                      </a:cubicBezTo>
                      <a:cubicBezTo>
                        <a:pt x="379694" y="1394052"/>
                        <a:pt x="374008" y="1400301"/>
                        <a:pt x="351314" y="1398406"/>
                      </a:cubicBezTo>
                      <a:cubicBezTo>
                        <a:pt x="278111" y="1392361"/>
                        <a:pt x="204959" y="1401121"/>
                        <a:pt x="131807" y="1398201"/>
                      </a:cubicBezTo>
                      <a:cubicBezTo>
                        <a:pt x="108652" y="1397279"/>
                        <a:pt x="85395" y="1398560"/>
                        <a:pt x="62394" y="1396306"/>
                      </a:cubicBezTo>
                      <a:cubicBezTo>
                        <a:pt x="32529" y="1393386"/>
                        <a:pt x="22745" y="1381706"/>
                        <a:pt x="20644" y="1352200"/>
                      </a:cubicBezTo>
                      <a:cubicBezTo>
                        <a:pt x="14805" y="1271569"/>
                        <a:pt x="19774" y="1190886"/>
                        <a:pt x="19978" y="1110204"/>
                      </a:cubicBezTo>
                      <a:cubicBezTo>
                        <a:pt x="20081" y="1063024"/>
                        <a:pt x="20030" y="1015844"/>
                        <a:pt x="19927" y="968664"/>
                      </a:cubicBezTo>
                      <a:cubicBezTo>
                        <a:pt x="17878" y="967844"/>
                        <a:pt x="16444" y="966307"/>
                        <a:pt x="16546" y="963080"/>
                      </a:cubicBezTo>
                      <a:cubicBezTo>
                        <a:pt x="16649" y="960109"/>
                        <a:pt x="17981" y="958521"/>
                        <a:pt x="19876" y="957701"/>
                      </a:cubicBezTo>
                      <a:cubicBezTo>
                        <a:pt x="19569" y="859038"/>
                        <a:pt x="18749" y="760427"/>
                        <a:pt x="17161" y="661815"/>
                      </a:cubicBezTo>
                      <a:cubicBezTo>
                        <a:pt x="16546" y="623036"/>
                        <a:pt x="14395" y="584206"/>
                        <a:pt x="13217" y="545325"/>
                      </a:cubicBezTo>
                      <a:cubicBezTo>
                        <a:pt x="13217" y="522478"/>
                        <a:pt x="13217" y="499323"/>
                        <a:pt x="13217" y="476015"/>
                      </a:cubicBezTo>
                      <a:cubicBezTo>
                        <a:pt x="11628" y="475656"/>
                        <a:pt x="10194" y="474580"/>
                        <a:pt x="9733" y="471712"/>
                      </a:cubicBezTo>
                      <a:cubicBezTo>
                        <a:pt x="9067" y="467357"/>
                        <a:pt x="10758" y="467306"/>
                        <a:pt x="13217" y="468075"/>
                      </a:cubicBezTo>
                      <a:cubicBezTo>
                        <a:pt x="13217" y="345232"/>
                        <a:pt x="13268" y="217472"/>
                        <a:pt x="13114" y="97294"/>
                      </a:cubicBezTo>
                      <a:cubicBezTo>
                        <a:pt x="13114" y="77930"/>
                        <a:pt x="10348" y="58618"/>
                        <a:pt x="11987" y="39100"/>
                      </a:cubicBezTo>
                      <a:cubicBezTo>
                        <a:pt x="13012" y="27062"/>
                        <a:pt x="17315" y="21120"/>
                        <a:pt x="29507" y="17175"/>
                      </a:cubicBezTo>
                      <a:cubicBezTo>
                        <a:pt x="57067" y="8262"/>
                        <a:pt x="85600" y="10260"/>
                        <a:pt x="113724" y="11643"/>
                      </a:cubicBezTo>
                      <a:cubicBezTo>
                        <a:pt x="225859" y="16971"/>
                        <a:pt x="264279" y="12309"/>
                        <a:pt x="339583" y="15434"/>
                      </a:cubicBezTo>
                      <a:cubicBezTo>
                        <a:pt x="355412" y="16099"/>
                        <a:pt x="358742" y="24962"/>
                        <a:pt x="357974" y="37359"/>
                      </a:cubicBezTo>
                      <a:cubicBezTo>
                        <a:pt x="351416" y="141247"/>
                        <a:pt x="358178" y="245135"/>
                        <a:pt x="359562" y="348921"/>
                      </a:cubicBezTo>
                      <a:cubicBezTo>
                        <a:pt x="360074" y="386572"/>
                        <a:pt x="360740" y="424224"/>
                        <a:pt x="361508" y="461876"/>
                      </a:cubicBezTo>
                      <a:cubicBezTo>
                        <a:pt x="365043" y="461927"/>
                        <a:pt x="368065" y="462901"/>
                        <a:pt x="368270" y="467767"/>
                      </a:cubicBezTo>
                      <a:cubicBezTo>
                        <a:pt x="368475" y="472736"/>
                        <a:pt x="365350" y="473812"/>
                        <a:pt x="361764" y="474119"/>
                      </a:cubicBezTo>
                      <a:cubicBezTo>
                        <a:pt x="365043" y="633384"/>
                        <a:pt x="369909" y="792648"/>
                        <a:pt x="372522" y="951912"/>
                      </a:cubicBezTo>
                      <a:cubicBezTo>
                        <a:pt x="372573" y="955191"/>
                        <a:pt x="372573" y="958521"/>
                        <a:pt x="372624" y="961799"/>
                      </a:cubicBezTo>
                      <a:cubicBezTo>
                        <a:pt x="372778" y="961799"/>
                        <a:pt x="372932" y="961799"/>
                        <a:pt x="373086" y="961799"/>
                      </a:cubicBezTo>
                      <a:cubicBezTo>
                        <a:pt x="379694" y="962158"/>
                        <a:pt x="371241" y="962414"/>
                        <a:pt x="379489" y="973172"/>
                      </a:cubicBezTo>
                      <a:cubicBezTo>
                        <a:pt x="377132" y="973376"/>
                        <a:pt x="374878" y="973376"/>
                        <a:pt x="372624" y="973376"/>
                      </a:cubicBezTo>
                      <a:close/>
                    </a:path>
                  </a:pathLst>
                </a:custGeom>
                <a:solidFill>
                  <a:srgbClr val="000000"/>
                </a:solidFill>
                <a:ln w="5123" cap="flat">
                  <a:noFill/>
                  <a:prstDash val="solid"/>
                  <a:miter/>
                </a:ln>
              </p:spPr>
              <p:txBody>
                <a:bodyPr rtlCol="0" anchor="ctr"/>
                <a:lstStyle/>
                <a:p>
                  <a:endParaRPr lang="en-US"/>
                </a:p>
              </p:txBody>
            </p:sp>
            <p:sp>
              <p:nvSpPr>
                <p:cNvPr id="73" name="Graphic 472">
                  <a:extLst>
                    <a:ext uri="{FF2B5EF4-FFF2-40B4-BE49-F238E27FC236}">
                      <a16:creationId xmlns:a16="http://schemas.microsoft.com/office/drawing/2014/main" id="{A60FF456-62FA-4D74-816A-BEDAC40B042E}"/>
                    </a:ext>
                  </a:extLst>
                </p:cNvPr>
                <p:cNvSpPr/>
                <p:nvPr/>
              </p:nvSpPr>
              <p:spPr>
                <a:xfrm>
                  <a:off x="2920320" y="4645331"/>
                  <a:ext cx="22766" cy="470160"/>
                </a:xfrm>
                <a:custGeom>
                  <a:avLst/>
                  <a:gdLst>
                    <a:gd name="connsiteX0" fmla="*/ 278 w 22766"/>
                    <a:gd name="connsiteY0" fmla="*/ 451053 h 470160"/>
                    <a:gd name="connsiteX1" fmla="*/ 2635 w 22766"/>
                    <a:gd name="connsiteY1" fmla="*/ 464679 h 470160"/>
                    <a:gd name="connsiteX2" fmla="*/ 10268 w 22766"/>
                    <a:gd name="connsiteY2" fmla="*/ 470160 h 470160"/>
                    <a:gd name="connsiteX3" fmla="*/ 22767 w 22766"/>
                    <a:gd name="connsiteY3" fmla="*/ 6147 h 470160"/>
                    <a:gd name="connsiteX4" fmla="*/ 14212 w 22766"/>
                    <a:gd name="connsiteY4" fmla="*/ 0 h 470160"/>
                    <a:gd name="connsiteX5" fmla="*/ 12778 w 22766"/>
                    <a:gd name="connsiteY5" fmla="*/ 14343 h 470160"/>
                    <a:gd name="connsiteX6" fmla="*/ 278 w 22766"/>
                    <a:gd name="connsiteY6" fmla="*/ 451053 h 470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766" h="470160">
                      <a:moveTo>
                        <a:pt x="278" y="451053"/>
                      </a:moveTo>
                      <a:cubicBezTo>
                        <a:pt x="381" y="455612"/>
                        <a:pt x="534" y="460171"/>
                        <a:pt x="2635" y="464679"/>
                      </a:cubicBezTo>
                      <a:cubicBezTo>
                        <a:pt x="5196" y="466523"/>
                        <a:pt x="7706" y="468316"/>
                        <a:pt x="10268" y="470160"/>
                      </a:cubicBezTo>
                      <a:cubicBezTo>
                        <a:pt x="6067" y="342349"/>
                        <a:pt x="20359" y="132729"/>
                        <a:pt x="22767" y="6147"/>
                      </a:cubicBezTo>
                      <a:cubicBezTo>
                        <a:pt x="19949" y="4098"/>
                        <a:pt x="17080" y="2100"/>
                        <a:pt x="14212" y="0"/>
                      </a:cubicBezTo>
                      <a:cubicBezTo>
                        <a:pt x="13444" y="3432"/>
                        <a:pt x="13085" y="8401"/>
                        <a:pt x="12778" y="14343"/>
                      </a:cubicBezTo>
                      <a:cubicBezTo>
                        <a:pt x="8014" y="118283"/>
                        <a:pt x="-1771" y="347062"/>
                        <a:pt x="278" y="451053"/>
                      </a:cubicBezTo>
                      <a:close/>
                    </a:path>
                  </a:pathLst>
                </a:custGeom>
                <a:solidFill>
                  <a:srgbClr val="000000"/>
                </a:solidFill>
                <a:ln w="5123" cap="flat">
                  <a:noFill/>
                  <a:prstDash val="solid"/>
                  <a:miter/>
                </a:ln>
              </p:spPr>
              <p:txBody>
                <a:bodyPr rtlCol="0" anchor="ctr"/>
                <a:lstStyle/>
                <a:p>
                  <a:endParaRPr lang="en-US"/>
                </a:p>
              </p:txBody>
            </p:sp>
            <p:sp>
              <p:nvSpPr>
                <p:cNvPr id="74" name="Graphic 472">
                  <a:extLst>
                    <a:ext uri="{FF2B5EF4-FFF2-40B4-BE49-F238E27FC236}">
                      <a16:creationId xmlns:a16="http://schemas.microsoft.com/office/drawing/2014/main" id="{4ECD3277-9F7D-45C4-A393-A4B4B93A2B65}"/>
                    </a:ext>
                  </a:extLst>
                </p:cNvPr>
                <p:cNvSpPr/>
                <p:nvPr/>
              </p:nvSpPr>
              <p:spPr>
                <a:xfrm>
                  <a:off x="2729602" y="4506147"/>
                  <a:ext cx="20205" cy="473080"/>
                </a:xfrm>
                <a:custGeom>
                  <a:avLst/>
                  <a:gdLst>
                    <a:gd name="connsiteX0" fmla="*/ 535 w 20205"/>
                    <a:gd name="connsiteY0" fmla="*/ 454178 h 473080"/>
                    <a:gd name="connsiteX1" fmla="*/ 2686 w 20205"/>
                    <a:gd name="connsiteY1" fmla="*/ 467394 h 473080"/>
                    <a:gd name="connsiteX2" fmla="*/ 10626 w 20205"/>
                    <a:gd name="connsiteY2" fmla="*/ 473080 h 473080"/>
                    <a:gd name="connsiteX3" fmla="*/ 20206 w 20205"/>
                    <a:gd name="connsiteY3" fmla="*/ 6455 h 473080"/>
                    <a:gd name="connsiteX4" fmla="*/ 11190 w 20205"/>
                    <a:gd name="connsiteY4" fmla="*/ 0 h 473080"/>
                    <a:gd name="connsiteX5" fmla="*/ 10319 w 20205"/>
                    <a:gd name="connsiteY5" fmla="*/ 11731 h 473080"/>
                    <a:gd name="connsiteX6" fmla="*/ 535 w 20205"/>
                    <a:gd name="connsiteY6" fmla="*/ 454178 h 473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205" h="473080">
                      <a:moveTo>
                        <a:pt x="535" y="454178"/>
                      </a:moveTo>
                      <a:cubicBezTo>
                        <a:pt x="637" y="458634"/>
                        <a:pt x="842" y="463040"/>
                        <a:pt x="2686" y="467394"/>
                      </a:cubicBezTo>
                      <a:cubicBezTo>
                        <a:pt x="5299" y="469290"/>
                        <a:pt x="7963" y="471185"/>
                        <a:pt x="10626" y="473080"/>
                      </a:cubicBezTo>
                      <a:cubicBezTo>
                        <a:pt x="5709" y="344654"/>
                        <a:pt x="18413" y="134880"/>
                        <a:pt x="20206" y="6455"/>
                      </a:cubicBezTo>
                      <a:cubicBezTo>
                        <a:pt x="17183" y="4303"/>
                        <a:pt x="14212" y="2151"/>
                        <a:pt x="11190" y="0"/>
                      </a:cubicBezTo>
                      <a:cubicBezTo>
                        <a:pt x="10780" y="3176"/>
                        <a:pt x="10524" y="7172"/>
                        <a:pt x="10319" y="11731"/>
                      </a:cubicBezTo>
                      <a:cubicBezTo>
                        <a:pt x="6118" y="117002"/>
                        <a:pt x="-2181" y="348855"/>
                        <a:pt x="535" y="454178"/>
                      </a:cubicBezTo>
                      <a:close/>
                    </a:path>
                  </a:pathLst>
                </a:custGeom>
                <a:solidFill>
                  <a:srgbClr val="000000"/>
                </a:solidFill>
                <a:ln w="5123" cap="flat">
                  <a:noFill/>
                  <a:prstDash val="solid"/>
                  <a:miter/>
                </a:ln>
              </p:spPr>
              <p:txBody>
                <a:bodyPr rtlCol="0" anchor="ctr"/>
                <a:lstStyle/>
                <a:p>
                  <a:endParaRPr lang="en-US"/>
                </a:p>
              </p:txBody>
            </p:sp>
            <p:sp>
              <p:nvSpPr>
                <p:cNvPr id="75" name="Graphic 472">
                  <a:extLst>
                    <a:ext uri="{FF2B5EF4-FFF2-40B4-BE49-F238E27FC236}">
                      <a16:creationId xmlns:a16="http://schemas.microsoft.com/office/drawing/2014/main" id="{9A70F18F-3832-44A5-A01F-CB6FA6E35153}"/>
                    </a:ext>
                  </a:extLst>
                </p:cNvPr>
                <p:cNvSpPr/>
                <p:nvPr/>
              </p:nvSpPr>
              <p:spPr>
                <a:xfrm>
                  <a:off x="2823698" y="4202372"/>
                  <a:ext cx="20571" cy="357512"/>
                </a:xfrm>
                <a:custGeom>
                  <a:avLst/>
                  <a:gdLst>
                    <a:gd name="connsiteX0" fmla="*/ 132 w 20571"/>
                    <a:gd name="connsiteY0" fmla="*/ 338149 h 357512"/>
                    <a:gd name="connsiteX1" fmla="*/ 2489 w 20571"/>
                    <a:gd name="connsiteY1" fmla="*/ 352134 h 357512"/>
                    <a:gd name="connsiteX2" fmla="*/ 10019 w 20571"/>
                    <a:gd name="connsiteY2" fmla="*/ 357513 h 357512"/>
                    <a:gd name="connsiteX3" fmla="*/ 20572 w 20571"/>
                    <a:gd name="connsiteY3" fmla="*/ 4662 h 357512"/>
                    <a:gd name="connsiteX4" fmla="*/ 10019 w 20571"/>
                    <a:gd name="connsiteY4" fmla="*/ 0 h 357512"/>
                    <a:gd name="connsiteX5" fmla="*/ 132 w 20571"/>
                    <a:gd name="connsiteY5" fmla="*/ 338149 h 357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71" h="357512">
                      <a:moveTo>
                        <a:pt x="132" y="338149"/>
                      </a:moveTo>
                      <a:cubicBezTo>
                        <a:pt x="183" y="342862"/>
                        <a:pt x="337" y="347523"/>
                        <a:pt x="2489" y="352134"/>
                      </a:cubicBezTo>
                      <a:cubicBezTo>
                        <a:pt x="4999" y="353927"/>
                        <a:pt x="7509" y="355720"/>
                        <a:pt x="10019" y="357513"/>
                      </a:cubicBezTo>
                      <a:cubicBezTo>
                        <a:pt x="7458" y="262487"/>
                        <a:pt x="15090" y="122945"/>
                        <a:pt x="20572" y="4662"/>
                      </a:cubicBezTo>
                      <a:cubicBezTo>
                        <a:pt x="17037" y="3125"/>
                        <a:pt x="13554" y="1537"/>
                        <a:pt x="10019" y="0"/>
                      </a:cubicBezTo>
                      <a:cubicBezTo>
                        <a:pt x="4743" y="113775"/>
                        <a:pt x="-943" y="260386"/>
                        <a:pt x="132" y="338149"/>
                      </a:cubicBezTo>
                      <a:close/>
                    </a:path>
                  </a:pathLst>
                </a:custGeom>
                <a:solidFill>
                  <a:srgbClr val="000000"/>
                </a:solidFill>
                <a:ln w="5123" cap="flat">
                  <a:noFill/>
                  <a:prstDash val="solid"/>
                  <a:miter/>
                </a:ln>
              </p:spPr>
              <p:txBody>
                <a:bodyPr rtlCol="0" anchor="ctr"/>
                <a:lstStyle/>
                <a:p>
                  <a:endParaRPr lang="en-US"/>
                </a:p>
              </p:txBody>
            </p:sp>
            <p:sp>
              <p:nvSpPr>
                <p:cNvPr id="76" name="Graphic 472">
                  <a:extLst>
                    <a:ext uri="{FF2B5EF4-FFF2-40B4-BE49-F238E27FC236}">
                      <a16:creationId xmlns:a16="http://schemas.microsoft.com/office/drawing/2014/main" id="{6BA90082-E07D-4A37-BA13-3B3C8098ACE0}"/>
                    </a:ext>
                  </a:extLst>
                </p:cNvPr>
                <p:cNvSpPr/>
                <p:nvPr/>
              </p:nvSpPr>
              <p:spPr>
                <a:xfrm>
                  <a:off x="2815039" y="5050741"/>
                  <a:ext cx="17193" cy="401721"/>
                </a:xfrm>
                <a:custGeom>
                  <a:avLst/>
                  <a:gdLst>
                    <a:gd name="connsiteX0" fmla="*/ 13351 w 17193"/>
                    <a:gd name="connsiteY0" fmla="*/ 385278 h 401721"/>
                    <a:gd name="connsiteX1" fmla="*/ 10995 w 17193"/>
                    <a:gd name="connsiteY1" fmla="*/ 226115 h 401721"/>
                    <a:gd name="connsiteX2" fmla="*/ 16937 w 17193"/>
                    <a:gd name="connsiteY2" fmla="*/ 9784 h 401721"/>
                    <a:gd name="connsiteX3" fmla="*/ 17193 w 17193"/>
                    <a:gd name="connsiteY3" fmla="*/ 7325 h 401721"/>
                    <a:gd name="connsiteX4" fmla="*/ 6948 w 17193"/>
                    <a:gd name="connsiteY4" fmla="*/ 0 h 401721"/>
                    <a:gd name="connsiteX5" fmla="*/ 5257 w 17193"/>
                    <a:gd name="connsiteY5" fmla="*/ 9579 h 401721"/>
                    <a:gd name="connsiteX6" fmla="*/ 545 w 17193"/>
                    <a:gd name="connsiteY6" fmla="*/ 384560 h 401721"/>
                    <a:gd name="connsiteX7" fmla="*/ 545 w 17193"/>
                    <a:gd name="connsiteY7" fmla="*/ 385482 h 401721"/>
                    <a:gd name="connsiteX8" fmla="*/ 6538 w 17193"/>
                    <a:gd name="connsiteY8" fmla="*/ 401721 h 401721"/>
                    <a:gd name="connsiteX9" fmla="*/ 13197 w 17193"/>
                    <a:gd name="connsiteY9" fmla="*/ 395010 h 401721"/>
                    <a:gd name="connsiteX10" fmla="*/ 13351 w 17193"/>
                    <a:gd name="connsiteY10" fmla="*/ 385278 h 401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193" h="401721">
                      <a:moveTo>
                        <a:pt x="13351" y="385278"/>
                      </a:moveTo>
                      <a:cubicBezTo>
                        <a:pt x="13556" y="379335"/>
                        <a:pt x="7665" y="261001"/>
                        <a:pt x="10995" y="226115"/>
                      </a:cubicBezTo>
                      <a:cubicBezTo>
                        <a:pt x="16220" y="171712"/>
                        <a:pt x="9919" y="64034"/>
                        <a:pt x="16937" y="9784"/>
                      </a:cubicBezTo>
                      <a:cubicBezTo>
                        <a:pt x="17039" y="9016"/>
                        <a:pt x="17142" y="8145"/>
                        <a:pt x="17193" y="7325"/>
                      </a:cubicBezTo>
                      <a:cubicBezTo>
                        <a:pt x="13761" y="4867"/>
                        <a:pt x="10380" y="2408"/>
                        <a:pt x="6948" y="0"/>
                      </a:cubicBezTo>
                      <a:cubicBezTo>
                        <a:pt x="4847" y="2100"/>
                        <a:pt x="5360" y="6352"/>
                        <a:pt x="5257" y="9579"/>
                      </a:cubicBezTo>
                      <a:cubicBezTo>
                        <a:pt x="2799" y="88930"/>
                        <a:pt x="288" y="361662"/>
                        <a:pt x="545" y="384560"/>
                      </a:cubicBezTo>
                      <a:cubicBezTo>
                        <a:pt x="545" y="384919"/>
                        <a:pt x="545" y="385226"/>
                        <a:pt x="545" y="385482"/>
                      </a:cubicBezTo>
                      <a:cubicBezTo>
                        <a:pt x="698" y="391578"/>
                        <a:pt x="-2888" y="401721"/>
                        <a:pt x="6538" y="401721"/>
                      </a:cubicBezTo>
                      <a:cubicBezTo>
                        <a:pt x="11200" y="401721"/>
                        <a:pt x="12737" y="398750"/>
                        <a:pt x="13197" y="395010"/>
                      </a:cubicBezTo>
                      <a:cubicBezTo>
                        <a:pt x="13607" y="391885"/>
                        <a:pt x="13249" y="388197"/>
                        <a:pt x="13351" y="385278"/>
                      </a:cubicBezTo>
                      <a:close/>
                    </a:path>
                  </a:pathLst>
                </a:custGeom>
                <a:solidFill>
                  <a:srgbClr val="000000"/>
                </a:solidFill>
                <a:ln w="5123" cap="flat">
                  <a:noFill/>
                  <a:prstDash val="solid"/>
                  <a:miter/>
                </a:ln>
              </p:spPr>
              <p:txBody>
                <a:bodyPr rtlCol="0" anchor="ctr"/>
                <a:lstStyle/>
                <a:p>
                  <a:endParaRPr lang="en-US"/>
                </a:p>
              </p:txBody>
            </p:sp>
            <p:sp>
              <p:nvSpPr>
                <p:cNvPr id="77" name="Graphic 472">
                  <a:extLst>
                    <a:ext uri="{FF2B5EF4-FFF2-40B4-BE49-F238E27FC236}">
                      <a16:creationId xmlns:a16="http://schemas.microsoft.com/office/drawing/2014/main" id="{7FF02D95-4E10-454B-A906-A6C0F8C41D18}"/>
                    </a:ext>
                  </a:extLst>
                </p:cNvPr>
                <p:cNvSpPr/>
                <p:nvPr/>
              </p:nvSpPr>
              <p:spPr>
                <a:xfrm>
                  <a:off x="2577939" y="4078238"/>
                  <a:ext cx="926629" cy="1638764"/>
                </a:xfrm>
                <a:custGeom>
                  <a:avLst/>
                  <a:gdLst>
                    <a:gd name="connsiteX0" fmla="*/ 913480 w 926629"/>
                    <a:gd name="connsiteY0" fmla="*/ 235450 h 1638764"/>
                    <a:gd name="connsiteX1" fmla="*/ 437377 w 926629"/>
                    <a:gd name="connsiteY1" fmla="*/ 44937 h 1638764"/>
                    <a:gd name="connsiteX2" fmla="*/ 280367 w 926629"/>
                    <a:gd name="connsiteY2" fmla="*/ 6260 h 1638764"/>
                    <a:gd name="connsiteX3" fmla="*/ 45133 w 926629"/>
                    <a:gd name="connsiteY3" fmla="*/ 62 h 1638764"/>
                    <a:gd name="connsiteX4" fmla="*/ 2 w 926629"/>
                    <a:gd name="connsiteY4" fmla="*/ 44885 h 1638764"/>
                    <a:gd name="connsiteX5" fmla="*/ 1027 w 926629"/>
                    <a:gd name="connsiteY5" fmla="*/ 192726 h 1638764"/>
                    <a:gd name="connsiteX6" fmla="*/ 1232 w 926629"/>
                    <a:gd name="connsiteY6" fmla="*/ 396609 h 1638764"/>
                    <a:gd name="connsiteX7" fmla="*/ 7532 w 926629"/>
                    <a:gd name="connsiteY7" fmla="*/ 622879 h 1638764"/>
                    <a:gd name="connsiteX8" fmla="*/ 2410 w 926629"/>
                    <a:gd name="connsiteY8" fmla="*/ 1149696 h 1638764"/>
                    <a:gd name="connsiteX9" fmla="*/ 24591 w 926629"/>
                    <a:gd name="connsiteY9" fmla="*/ 1198157 h 1638764"/>
                    <a:gd name="connsiteX10" fmla="*/ 158805 w 926629"/>
                    <a:gd name="connsiteY10" fmla="*/ 1306194 h 1638764"/>
                    <a:gd name="connsiteX11" fmla="*/ 563805 w 926629"/>
                    <a:gd name="connsiteY11" fmla="*/ 1619856 h 1638764"/>
                    <a:gd name="connsiteX12" fmla="*/ 593671 w 926629"/>
                    <a:gd name="connsiteY12" fmla="*/ 1638042 h 1638764"/>
                    <a:gd name="connsiteX13" fmla="*/ 601457 w 926629"/>
                    <a:gd name="connsiteY13" fmla="*/ 1638759 h 1638764"/>
                    <a:gd name="connsiteX14" fmla="*/ 578917 w 926629"/>
                    <a:gd name="connsiteY14" fmla="*/ 1616834 h 1638764"/>
                    <a:gd name="connsiteX15" fmla="*/ 567545 w 926629"/>
                    <a:gd name="connsiteY15" fmla="*/ 1610482 h 1638764"/>
                    <a:gd name="connsiteX16" fmla="*/ 335743 w 926629"/>
                    <a:gd name="connsiteY16" fmla="*/ 1438360 h 1638764"/>
                    <a:gd name="connsiteX17" fmla="*/ 250297 w 926629"/>
                    <a:gd name="connsiteY17" fmla="*/ 1367462 h 1638764"/>
                    <a:gd name="connsiteX18" fmla="*/ 243637 w 926629"/>
                    <a:gd name="connsiteY18" fmla="*/ 1374172 h 1638764"/>
                    <a:gd name="connsiteX19" fmla="*/ 237644 w 926629"/>
                    <a:gd name="connsiteY19" fmla="*/ 1357933 h 1638764"/>
                    <a:gd name="connsiteX20" fmla="*/ 237644 w 926629"/>
                    <a:gd name="connsiteY20" fmla="*/ 1357011 h 1638764"/>
                    <a:gd name="connsiteX21" fmla="*/ 51229 w 926629"/>
                    <a:gd name="connsiteY21" fmla="*/ 1206455 h 1638764"/>
                    <a:gd name="connsiteX22" fmla="*/ 12194 w 926629"/>
                    <a:gd name="connsiteY22" fmla="*/ 1144778 h 1638764"/>
                    <a:gd name="connsiteX23" fmla="*/ 14653 w 926629"/>
                    <a:gd name="connsiteY23" fmla="*/ 810728 h 1638764"/>
                    <a:gd name="connsiteX24" fmla="*/ 14755 w 926629"/>
                    <a:gd name="connsiteY24" fmla="*/ 807808 h 1638764"/>
                    <a:gd name="connsiteX25" fmla="*/ 10504 w 926629"/>
                    <a:gd name="connsiteY25" fmla="*/ 804785 h 1638764"/>
                    <a:gd name="connsiteX26" fmla="*/ 10708 w 926629"/>
                    <a:gd name="connsiteY26" fmla="*/ 804119 h 1638764"/>
                    <a:gd name="connsiteX27" fmla="*/ 12501 w 926629"/>
                    <a:gd name="connsiteY27" fmla="*/ 793925 h 1638764"/>
                    <a:gd name="connsiteX28" fmla="*/ 15268 w 926629"/>
                    <a:gd name="connsiteY28" fmla="*/ 795872 h 1638764"/>
                    <a:gd name="connsiteX29" fmla="*/ 11733 w 926629"/>
                    <a:gd name="connsiteY29" fmla="*/ 324431 h 1638764"/>
                    <a:gd name="connsiteX30" fmla="*/ 11784 w 926629"/>
                    <a:gd name="connsiteY30" fmla="*/ 319411 h 1638764"/>
                    <a:gd name="connsiteX31" fmla="*/ 7789 w 926629"/>
                    <a:gd name="connsiteY31" fmla="*/ 316542 h 1638764"/>
                    <a:gd name="connsiteX32" fmla="*/ 7993 w 926629"/>
                    <a:gd name="connsiteY32" fmla="*/ 315876 h 1638764"/>
                    <a:gd name="connsiteX33" fmla="*/ 9786 w 926629"/>
                    <a:gd name="connsiteY33" fmla="*/ 305681 h 1638764"/>
                    <a:gd name="connsiteX34" fmla="*/ 11887 w 926629"/>
                    <a:gd name="connsiteY34" fmla="*/ 307167 h 1638764"/>
                    <a:gd name="connsiteX35" fmla="*/ 10196 w 926629"/>
                    <a:gd name="connsiteY35" fmla="*/ 46371 h 1638764"/>
                    <a:gd name="connsiteX36" fmla="*/ 17009 w 926629"/>
                    <a:gd name="connsiteY36" fmla="*/ 16762 h 1638764"/>
                    <a:gd name="connsiteX37" fmla="*/ 255778 w 926629"/>
                    <a:gd name="connsiteY37" fmla="*/ 124031 h 1638764"/>
                    <a:gd name="connsiteX38" fmla="*/ 266331 w 926629"/>
                    <a:gd name="connsiteY38" fmla="*/ 128693 h 1638764"/>
                    <a:gd name="connsiteX39" fmla="*/ 559195 w 926629"/>
                    <a:gd name="connsiteY39" fmla="*/ 259885 h 1638764"/>
                    <a:gd name="connsiteX40" fmla="*/ 564676 w 926629"/>
                    <a:gd name="connsiteY40" fmla="*/ 263010 h 1638764"/>
                    <a:gd name="connsiteX41" fmla="*/ 572719 w 926629"/>
                    <a:gd name="connsiteY41" fmla="*/ 260346 h 1638764"/>
                    <a:gd name="connsiteX42" fmla="*/ 565752 w 926629"/>
                    <a:gd name="connsiteY42" fmla="*/ 252559 h 1638764"/>
                    <a:gd name="connsiteX43" fmla="*/ 564010 w 926629"/>
                    <a:gd name="connsiteY43" fmla="*/ 251791 h 1638764"/>
                    <a:gd name="connsiteX44" fmla="*/ 409817 w 926629"/>
                    <a:gd name="connsiteY44" fmla="*/ 181661 h 1638764"/>
                    <a:gd name="connsiteX45" fmla="*/ 279342 w 926629"/>
                    <a:gd name="connsiteY45" fmla="*/ 122597 h 1638764"/>
                    <a:gd name="connsiteX46" fmla="*/ 576868 w 926629"/>
                    <a:gd name="connsiteY46" fmla="*/ 116244 h 1638764"/>
                    <a:gd name="connsiteX47" fmla="*/ 579378 w 926629"/>
                    <a:gd name="connsiteY47" fmla="*/ 115169 h 1638764"/>
                    <a:gd name="connsiteX48" fmla="*/ 898368 w 926629"/>
                    <a:gd name="connsiteY48" fmla="*/ 241084 h 1638764"/>
                    <a:gd name="connsiteX49" fmla="*/ 910048 w 926629"/>
                    <a:gd name="connsiteY49" fmla="*/ 245080 h 1638764"/>
                    <a:gd name="connsiteX50" fmla="*/ 925672 w 926629"/>
                    <a:gd name="connsiteY50" fmla="*/ 246720 h 1638764"/>
                    <a:gd name="connsiteX51" fmla="*/ 926594 w 926629"/>
                    <a:gd name="connsiteY51" fmla="*/ 243646 h 1638764"/>
                    <a:gd name="connsiteX52" fmla="*/ 913480 w 926629"/>
                    <a:gd name="connsiteY52" fmla="*/ 235450 h 1638764"/>
                    <a:gd name="connsiteX53" fmla="*/ 17522 w 926629"/>
                    <a:gd name="connsiteY53" fmla="*/ 6209 h 1638764"/>
                    <a:gd name="connsiteX54" fmla="*/ 16958 w 926629"/>
                    <a:gd name="connsiteY54" fmla="*/ 10051 h 1638764"/>
                    <a:gd name="connsiteX55" fmla="*/ 14397 w 926629"/>
                    <a:gd name="connsiteY55" fmla="*/ 9385 h 1638764"/>
                    <a:gd name="connsiteX56" fmla="*/ 17522 w 926629"/>
                    <a:gd name="connsiteY56" fmla="*/ 6209 h 1638764"/>
                    <a:gd name="connsiteX57" fmla="*/ 264077 w 926629"/>
                    <a:gd name="connsiteY57" fmla="*/ 115835 h 1638764"/>
                    <a:gd name="connsiteX58" fmla="*/ 24693 w 926629"/>
                    <a:gd name="connsiteY58" fmla="*/ 12510 h 1638764"/>
                    <a:gd name="connsiteX59" fmla="*/ 47489 w 926629"/>
                    <a:gd name="connsiteY59" fmla="*/ 10666 h 1638764"/>
                    <a:gd name="connsiteX60" fmla="*/ 231189 w 926629"/>
                    <a:gd name="connsiteY60" fmla="*/ 15789 h 1638764"/>
                    <a:gd name="connsiteX61" fmla="*/ 395832 w 926629"/>
                    <a:gd name="connsiteY61" fmla="*/ 40582 h 1638764"/>
                    <a:gd name="connsiteX62" fmla="*/ 565188 w 926629"/>
                    <a:gd name="connsiteY62" fmla="*/ 109380 h 1638764"/>
                    <a:gd name="connsiteX63" fmla="*/ 264077 w 926629"/>
                    <a:gd name="connsiteY63" fmla="*/ 115835 h 1638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926629" h="1638764">
                      <a:moveTo>
                        <a:pt x="913480" y="235450"/>
                      </a:moveTo>
                      <a:cubicBezTo>
                        <a:pt x="766715" y="186938"/>
                        <a:pt x="581683" y="99801"/>
                        <a:pt x="437377" y="44937"/>
                      </a:cubicBezTo>
                      <a:cubicBezTo>
                        <a:pt x="386612" y="25624"/>
                        <a:pt x="336921" y="7336"/>
                        <a:pt x="280367" y="6260"/>
                      </a:cubicBezTo>
                      <a:cubicBezTo>
                        <a:pt x="201990" y="4775"/>
                        <a:pt x="123510" y="2060"/>
                        <a:pt x="45133" y="62"/>
                      </a:cubicBezTo>
                      <a:cubicBezTo>
                        <a:pt x="7891" y="-860"/>
                        <a:pt x="53" y="8258"/>
                        <a:pt x="2" y="44885"/>
                      </a:cubicBezTo>
                      <a:cubicBezTo>
                        <a:pt x="-49" y="94166"/>
                        <a:pt x="873" y="143446"/>
                        <a:pt x="1027" y="192726"/>
                      </a:cubicBezTo>
                      <a:cubicBezTo>
                        <a:pt x="1180" y="260704"/>
                        <a:pt x="105" y="328683"/>
                        <a:pt x="1232" y="396609"/>
                      </a:cubicBezTo>
                      <a:cubicBezTo>
                        <a:pt x="2461" y="472067"/>
                        <a:pt x="7737" y="547472"/>
                        <a:pt x="7532" y="622879"/>
                      </a:cubicBezTo>
                      <a:cubicBezTo>
                        <a:pt x="7020" y="798484"/>
                        <a:pt x="4356" y="974090"/>
                        <a:pt x="2410" y="1149696"/>
                      </a:cubicBezTo>
                      <a:cubicBezTo>
                        <a:pt x="2205" y="1169572"/>
                        <a:pt x="7993" y="1185094"/>
                        <a:pt x="24591" y="1198157"/>
                      </a:cubicBezTo>
                      <a:cubicBezTo>
                        <a:pt x="69722" y="1233657"/>
                        <a:pt x="114648" y="1269362"/>
                        <a:pt x="158805" y="1306194"/>
                      </a:cubicBezTo>
                      <a:cubicBezTo>
                        <a:pt x="271658" y="1400298"/>
                        <a:pt x="408332" y="1518837"/>
                        <a:pt x="563805" y="1619856"/>
                      </a:cubicBezTo>
                      <a:cubicBezTo>
                        <a:pt x="572411" y="1626823"/>
                        <a:pt x="581017" y="1635583"/>
                        <a:pt x="593671" y="1638042"/>
                      </a:cubicBezTo>
                      <a:cubicBezTo>
                        <a:pt x="596129" y="1638503"/>
                        <a:pt x="598691" y="1638810"/>
                        <a:pt x="601457" y="1638759"/>
                      </a:cubicBezTo>
                      <a:cubicBezTo>
                        <a:pt x="597923" y="1625645"/>
                        <a:pt x="588189" y="1621188"/>
                        <a:pt x="578917" y="1616834"/>
                      </a:cubicBezTo>
                      <a:cubicBezTo>
                        <a:pt x="574870" y="1614938"/>
                        <a:pt x="570875" y="1613043"/>
                        <a:pt x="567545" y="1610482"/>
                      </a:cubicBezTo>
                      <a:cubicBezTo>
                        <a:pt x="510171" y="1566222"/>
                        <a:pt x="391376" y="1484618"/>
                        <a:pt x="335743" y="1438360"/>
                      </a:cubicBezTo>
                      <a:cubicBezTo>
                        <a:pt x="307312" y="1414693"/>
                        <a:pt x="278830" y="1391026"/>
                        <a:pt x="250297" y="1367462"/>
                      </a:cubicBezTo>
                      <a:cubicBezTo>
                        <a:pt x="249836" y="1371201"/>
                        <a:pt x="248299" y="1374172"/>
                        <a:pt x="243637" y="1374172"/>
                      </a:cubicBezTo>
                      <a:cubicBezTo>
                        <a:pt x="234212" y="1374172"/>
                        <a:pt x="237797" y="1364029"/>
                        <a:pt x="237644" y="1357933"/>
                      </a:cubicBezTo>
                      <a:cubicBezTo>
                        <a:pt x="237644" y="1357677"/>
                        <a:pt x="237644" y="1357370"/>
                        <a:pt x="237644" y="1357011"/>
                      </a:cubicBezTo>
                      <a:cubicBezTo>
                        <a:pt x="176018" y="1306194"/>
                        <a:pt x="114084" y="1255736"/>
                        <a:pt x="51229" y="1206455"/>
                      </a:cubicBezTo>
                      <a:cubicBezTo>
                        <a:pt x="31660" y="1191087"/>
                        <a:pt x="11938" y="1174438"/>
                        <a:pt x="12194" y="1144778"/>
                      </a:cubicBezTo>
                      <a:cubicBezTo>
                        <a:pt x="13116" y="1033411"/>
                        <a:pt x="9172" y="921839"/>
                        <a:pt x="14653" y="810728"/>
                      </a:cubicBezTo>
                      <a:cubicBezTo>
                        <a:pt x="14704" y="809754"/>
                        <a:pt x="14704" y="808781"/>
                        <a:pt x="14755" y="807808"/>
                      </a:cubicBezTo>
                      <a:cubicBezTo>
                        <a:pt x="13321" y="806783"/>
                        <a:pt x="11887" y="805759"/>
                        <a:pt x="10504" y="804785"/>
                      </a:cubicBezTo>
                      <a:cubicBezTo>
                        <a:pt x="10555" y="804580"/>
                        <a:pt x="10606" y="804324"/>
                        <a:pt x="10708" y="804119"/>
                      </a:cubicBezTo>
                      <a:cubicBezTo>
                        <a:pt x="11477" y="800789"/>
                        <a:pt x="12040" y="797357"/>
                        <a:pt x="12501" y="793925"/>
                      </a:cubicBezTo>
                      <a:cubicBezTo>
                        <a:pt x="13423" y="794591"/>
                        <a:pt x="14346" y="795257"/>
                        <a:pt x="15268" y="795872"/>
                      </a:cubicBezTo>
                      <a:cubicBezTo>
                        <a:pt x="21825" y="638554"/>
                        <a:pt x="10350" y="481595"/>
                        <a:pt x="11733" y="324431"/>
                      </a:cubicBezTo>
                      <a:cubicBezTo>
                        <a:pt x="11733" y="322740"/>
                        <a:pt x="11733" y="321049"/>
                        <a:pt x="11784" y="319411"/>
                      </a:cubicBezTo>
                      <a:cubicBezTo>
                        <a:pt x="10452" y="318437"/>
                        <a:pt x="9120" y="317464"/>
                        <a:pt x="7789" y="316542"/>
                      </a:cubicBezTo>
                      <a:cubicBezTo>
                        <a:pt x="7840" y="316337"/>
                        <a:pt x="7891" y="316081"/>
                        <a:pt x="7993" y="315876"/>
                      </a:cubicBezTo>
                      <a:cubicBezTo>
                        <a:pt x="8762" y="312546"/>
                        <a:pt x="9325" y="309114"/>
                        <a:pt x="9786" y="305681"/>
                      </a:cubicBezTo>
                      <a:cubicBezTo>
                        <a:pt x="10452" y="306143"/>
                        <a:pt x="11170" y="306655"/>
                        <a:pt x="11887" y="307167"/>
                      </a:cubicBezTo>
                      <a:cubicBezTo>
                        <a:pt x="12297" y="220235"/>
                        <a:pt x="10504" y="133303"/>
                        <a:pt x="10196" y="46371"/>
                      </a:cubicBezTo>
                      <a:cubicBezTo>
                        <a:pt x="10145" y="31054"/>
                        <a:pt x="11682" y="21936"/>
                        <a:pt x="17009" y="16762"/>
                      </a:cubicBezTo>
                      <a:cubicBezTo>
                        <a:pt x="50512" y="33155"/>
                        <a:pt x="150148" y="77363"/>
                        <a:pt x="255778" y="124031"/>
                      </a:cubicBezTo>
                      <a:cubicBezTo>
                        <a:pt x="259313" y="125568"/>
                        <a:pt x="262796" y="127156"/>
                        <a:pt x="266331" y="128693"/>
                      </a:cubicBezTo>
                      <a:cubicBezTo>
                        <a:pt x="391836" y="184171"/>
                        <a:pt x="522875" y="241955"/>
                        <a:pt x="559195" y="259885"/>
                      </a:cubicBezTo>
                      <a:cubicBezTo>
                        <a:pt x="560988" y="260756"/>
                        <a:pt x="562781" y="262190"/>
                        <a:pt x="564676" y="263010"/>
                      </a:cubicBezTo>
                      <a:cubicBezTo>
                        <a:pt x="567237" y="264136"/>
                        <a:pt x="569901" y="264188"/>
                        <a:pt x="572719" y="260346"/>
                      </a:cubicBezTo>
                      <a:cubicBezTo>
                        <a:pt x="572770" y="255428"/>
                        <a:pt x="569082" y="253994"/>
                        <a:pt x="565752" y="252559"/>
                      </a:cubicBezTo>
                      <a:cubicBezTo>
                        <a:pt x="565137" y="252303"/>
                        <a:pt x="564574" y="252047"/>
                        <a:pt x="564010" y="251791"/>
                      </a:cubicBezTo>
                      <a:cubicBezTo>
                        <a:pt x="522055" y="230942"/>
                        <a:pt x="452694" y="200461"/>
                        <a:pt x="409817" y="181661"/>
                      </a:cubicBezTo>
                      <a:cubicBezTo>
                        <a:pt x="397830" y="176385"/>
                        <a:pt x="343888" y="151745"/>
                        <a:pt x="279342" y="122597"/>
                      </a:cubicBezTo>
                      <a:cubicBezTo>
                        <a:pt x="378518" y="120496"/>
                        <a:pt x="477693" y="118345"/>
                        <a:pt x="576868" y="116244"/>
                      </a:cubicBezTo>
                      <a:cubicBezTo>
                        <a:pt x="577944" y="116244"/>
                        <a:pt x="578763" y="115784"/>
                        <a:pt x="579378" y="115169"/>
                      </a:cubicBezTo>
                      <a:cubicBezTo>
                        <a:pt x="687262" y="160095"/>
                        <a:pt x="799756" y="207121"/>
                        <a:pt x="898368" y="241084"/>
                      </a:cubicBezTo>
                      <a:cubicBezTo>
                        <a:pt x="902261" y="242416"/>
                        <a:pt x="906206" y="243748"/>
                        <a:pt x="910048" y="245080"/>
                      </a:cubicBezTo>
                      <a:cubicBezTo>
                        <a:pt x="915068" y="246770"/>
                        <a:pt x="922291" y="254250"/>
                        <a:pt x="925672" y="246720"/>
                      </a:cubicBezTo>
                      <a:cubicBezTo>
                        <a:pt x="926184" y="245541"/>
                        <a:pt x="926492" y="244568"/>
                        <a:pt x="926594" y="243646"/>
                      </a:cubicBezTo>
                      <a:cubicBezTo>
                        <a:pt x="927260" y="237294"/>
                        <a:pt x="918500" y="237140"/>
                        <a:pt x="913480" y="235450"/>
                      </a:cubicBezTo>
                      <a:close/>
                      <a:moveTo>
                        <a:pt x="17522" y="6209"/>
                      </a:moveTo>
                      <a:cubicBezTo>
                        <a:pt x="17829" y="7797"/>
                        <a:pt x="17522" y="9027"/>
                        <a:pt x="16958" y="10051"/>
                      </a:cubicBezTo>
                      <a:cubicBezTo>
                        <a:pt x="15985" y="9795"/>
                        <a:pt x="15114" y="9539"/>
                        <a:pt x="14397" y="9385"/>
                      </a:cubicBezTo>
                      <a:lnTo>
                        <a:pt x="17522" y="6209"/>
                      </a:lnTo>
                      <a:close/>
                      <a:moveTo>
                        <a:pt x="264077" y="115835"/>
                      </a:moveTo>
                      <a:cubicBezTo>
                        <a:pt x="171100" y="73982"/>
                        <a:pt x="62038" y="25573"/>
                        <a:pt x="24693" y="12510"/>
                      </a:cubicBezTo>
                      <a:cubicBezTo>
                        <a:pt x="30175" y="10819"/>
                        <a:pt x="37551" y="10410"/>
                        <a:pt x="47489" y="10666"/>
                      </a:cubicBezTo>
                      <a:cubicBezTo>
                        <a:pt x="108706" y="12151"/>
                        <a:pt x="170024" y="12869"/>
                        <a:pt x="231189" y="15789"/>
                      </a:cubicBezTo>
                      <a:cubicBezTo>
                        <a:pt x="286770" y="18453"/>
                        <a:pt x="342095" y="19784"/>
                        <a:pt x="395832" y="40582"/>
                      </a:cubicBezTo>
                      <a:cubicBezTo>
                        <a:pt x="448596" y="60971"/>
                        <a:pt x="506073" y="84740"/>
                        <a:pt x="565188" y="109380"/>
                      </a:cubicBezTo>
                      <a:cubicBezTo>
                        <a:pt x="464835" y="111532"/>
                        <a:pt x="364430" y="113683"/>
                        <a:pt x="264077" y="115835"/>
                      </a:cubicBezTo>
                      <a:close/>
                    </a:path>
                  </a:pathLst>
                </a:custGeom>
                <a:solidFill>
                  <a:srgbClr val="000000"/>
                </a:solidFill>
                <a:ln w="5123" cap="flat">
                  <a:noFill/>
                  <a:prstDash val="solid"/>
                  <a:miter/>
                </a:ln>
              </p:spPr>
              <p:txBody>
                <a:bodyPr rtlCol="0" anchor="ctr"/>
                <a:lstStyle/>
                <a:p>
                  <a:endParaRPr lang="en-US"/>
                </a:p>
              </p:txBody>
            </p:sp>
            <p:sp>
              <p:nvSpPr>
                <p:cNvPr id="78" name="Graphic 472">
                  <a:extLst>
                    <a:ext uri="{FF2B5EF4-FFF2-40B4-BE49-F238E27FC236}">
                      <a16:creationId xmlns:a16="http://schemas.microsoft.com/office/drawing/2014/main" id="{3071C7E7-2936-4C77-93F1-1D10363DD78B}"/>
                    </a:ext>
                  </a:extLst>
                </p:cNvPr>
                <p:cNvSpPr/>
                <p:nvPr/>
              </p:nvSpPr>
              <p:spPr>
                <a:xfrm>
                  <a:off x="2592336" y="4084448"/>
                  <a:ext cx="3216" cy="3842"/>
                </a:xfrm>
                <a:custGeom>
                  <a:avLst/>
                  <a:gdLst>
                    <a:gd name="connsiteX0" fmla="*/ 3125 w 3216"/>
                    <a:gd name="connsiteY0" fmla="*/ 0 h 3842"/>
                    <a:gd name="connsiteX1" fmla="*/ 0 w 3216"/>
                    <a:gd name="connsiteY1" fmla="*/ 3176 h 3842"/>
                    <a:gd name="connsiteX2" fmla="*/ 2561 w 3216"/>
                    <a:gd name="connsiteY2" fmla="*/ 3842 h 3842"/>
                    <a:gd name="connsiteX3" fmla="*/ 3125 w 3216"/>
                    <a:gd name="connsiteY3" fmla="*/ 0 h 3842"/>
                  </a:gdLst>
                  <a:ahLst/>
                  <a:cxnLst>
                    <a:cxn ang="0">
                      <a:pos x="connsiteX0" y="connsiteY0"/>
                    </a:cxn>
                    <a:cxn ang="0">
                      <a:pos x="connsiteX1" y="connsiteY1"/>
                    </a:cxn>
                    <a:cxn ang="0">
                      <a:pos x="connsiteX2" y="connsiteY2"/>
                    </a:cxn>
                    <a:cxn ang="0">
                      <a:pos x="connsiteX3" y="connsiteY3"/>
                    </a:cxn>
                  </a:cxnLst>
                  <a:rect l="l" t="t" r="r" b="b"/>
                  <a:pathLst>
                    <a:path w="3216" h="3842">
                      <a:moveTo>
                        <a:pt x="3125" y="0"/>
                      </a:moveTo>
                      <a:lnTo>
                        <a:pt x="0" y="3176"/>
                      </a:lnTo>
                      <a:cubicBezTo>
                        <a:pt x="717" y="3330"/>
                        <a:pt x="1588" y="3535"/>
                        <a:pt x="2561" y="3842"/>
                      </a:cubicBezTo>
                      <a:cubicBezTo>
                        <a:pt x="3074" y="2817"/>
                        <a:pt x="3381" y="1588"/>
                        <a:pt x="3125" y="0"/>
                      </a:cubicBezTo>
                      <a:close/>
                    </a:path>
                  </a:pathLst>
                </a:custGeom>
                <a:solidFill>
                  <a:srgbClr val="000000"/>
                </a:solidFill>
                <a:ln w="5123" cap="flat">
                  <a:noFill/>
                  <a:prstDash val="solid"/>
                  <a:miter/>
                </a:ln>
              </p:spPr>
              <p:txBody>
                <a:bodyPr rtlCol="0" anchor="ctr"/>
                <a:lstStyle/>
                <a:p>
                  <a:endParaRPr lang="en-US"/>
                </a:p>
              </p:txBody>
            </p:sp>
            <p:sp>
              <p:nvSpPr>
                <p:cNvPr id="79" name="Graphic 472">
                  <a:extLst>
                    <a:ext uri="{FF2B5EF4-FFF2-40B4-BE49-F238E27FC236}">
                      <a16:creationId xmlns:a16="http://schemas.microsoft.com/office/drawing/2014/main" id="{5507BF5F-9CDE-405E-89E9-DEE9FEDE407D}"/>
                    </a:ext>
                  </a:extLst>
                </p:cNvPr>
                <p:cNvSpPr/>
                <p:nvPr/>
              </p:nvSpPr>
              <p:spPr>
                <a:xfrm>
                  <a:off x="2585677" y="4383971"/>
                  <a:ext cx="565186" cy="409907"/>
                </a:xfrm>
                <a:custGeom>
                  <a:avLst/>
                  <a:gdLst>
                    <a:gd name="connsiteX0" fmla="*/ 248041 w 565186"/>
                    <a:gd name="connsiteY0" fmla="*/ 175913 h 409907"/>
                    <a:gd name="connsiteX1" fmla="*/ 240510 w 565186"/>
                    <a:gd name="connsiteY1" fmla="*/ 170535 h 409907"/>
                    <a:gd name="connsiteX2" fmla="*/ 4098 w 565186"/>
                    <a:gd name="connsiteY2" fmla="*/ 1486 h 409907"/>
                    <a:gd name="connsiteX3" fmla="*/ 1998 w 565186"/>
                    <a:gd name="connsiteY3" fmla="*/ 0 h 409907"/>
                    <a:gd name="connsiteX4" fmla="*/ 205 w 565186"/>
                    <a:gd name="connsiteY4" fmla="*/ 10194 h 409907"/>
                    <a:gd name="connsiteX5" fmla="*/ 0 w 565186"/>
                    <a:gd name="connsiteY5" fmla="*/ 10860 h 409907"/>
                    <a:gd name="connsiteX6" fmla="*/ 3996 w 565186"/>
                    <a:gd name="connsiteY6" fmla="*/ 13729 h 409907"/>
                    <a:gd name="connsiteX7" fmla="*/ 155064 w 565186"/>
                    <a:gd name="connsiteY7" fmla="*/ 122125 h 409907"/>
                    <a:gd name="connsiteX8" fmla="*/ 164080 w 565186"/>
                    <a:gd name="connsiteY8" fmla="*/ 128580 h 409907"/>
                    <a:gd name="connsiteX9" fmla="*/ 348855 w 565186"/>
                    <a:gd name="connsiteY9" fmla="*/ 261360 h 409907"/>
                    <a:gd name="connsiteX10" fmla="*/ 357410 w 565186"/>
                    <a:gd name="connsiteY10" fmla="*/ 267507 h 409907"/>
                    <a:gd name="connsiteX11" fmla="*/ 549665 w 565186"/>
                    <a:gd name="connsiteY11" fmla="*/ 404898 h 409907"/>
                    <a:gd name="connsiteX12" fmla="*/ 562369 w 565186"/>
                    <a:gd name="connsiteY12" fmla="*/ 409764 h 409907"/>
                    <a:gd name="connsiteX13" fmla="*/ 562471 w 565186"/>
                    <a:gd name="connsiteY13" fmla="*/ 409764 h 409907"/>
                    <a:gd name="connsiteX14" fmla="*/ 565186 w 565186"/>
                    <a:gd name="connsiteY14" fmla="*/ 405205 h 409907"/>
                    <a:gd name="connsiteX15" fmla="*/ 562369 w 565186"/>
                    <a:gd name="connsiteY15" fmla="*/ 399518 h 409907"/>
                    <a:gd name="connsiteX16" fmla="*/ 556683 w 565186"/>
                    <a:gd name="connsiteY16" fmla="*/ 395830 h 409907"/>
                    <a:gd name="connsiteX17" fmla="*/ 248041 w 565186"/>
                    <a:gd name="connsiteY17" fmla="*/ 175913 h 409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65186" h="409907">
                      <a:moveTo>
                        <a:pt x="248041" y="175913"/>
                      </a:moveTo>
                      <a:cubicBezTo>
                        <a:pt x="245530" y="174120"/>
                        <a:pt x="243020" y="172327"/>
                        <a:pt x="240510" y="170535"/>
                      </a:cubicBezTo>
                      <a:cubicBezTo>
                        <a:pt x="154551" y="109011"/>
                        <a:pt x="67773" y="46924"/>
                        <a:pt x="4098" y="1486"/>
                      </a:cubicBezTo>
                      <a:cubicBezTo>
                        <a:pt x="3432" y="973"/>
                        <a:pt x="2715" y="512"/>
                        <a:pt x="1998" y="0"/>
                      </a:cubicBezTo>
                      <a:cubicBezTo>
                        <a:pt x="1537" y="3432"/>
                        <a:pt x="973" y="6813"/>
                        <a:pt x="205" y="10194"/>
                      </a:cubicBezTo>
                      <a:cubicBezTo>
                        <a:pt x="154" y="10399"/>
                        <a:pt x="102" y="10655"/>
                        <a:pt x="0" y="10860"/>
                      </a:cubicBezTo>
                      <a:cubicBezTo>
                        <a:pt x="1332" y="11782"/>
                        <a:pt x="2664" y="12755"/>
                        <a:pt x="3996" y="13729"/>
                      </a:cubicBezTo>
                      <a:cubicBezTo>
                        <a:pt x="46770" y="44363"/>
                        <a:pt x="99431" y="82168"/>
                        <a:pt x="155064" y="122125"/>
                      </a:cubicBezTo>
                      <a:cubicBezTo>
                        <a:pt x="158035" y="124276"/>
                        <a:pt x="161057" y="126428"/>
                        <a:pt x="164080" y="128580"/>
                      </a:cubicBezTo>
                      <a:cubicBezTo>
                        <a:pt x="225706" y="172839"/>
                        <a:pt x="290405" y="219354"/>
                        <a:pt x="348855" y="261360"/>
                      </a:cubicBezTo>
                      <a:cubicBezTo>
                        <a:pt x="351724" y="263409"/>
                        <a:pt x="354541" y="265458"/>
                        <a:pt x="357410" y="267507"/>
                      </a:cubicBezTo>
                      <a:cubicBezTo>
                        <a:pt x="457661" y="339481"/>
                        <a:pt x="537882" y="397008"/>
                        <a:pt x="549665" y="404898"/>
                      </a:cubicBezTo>
                      <a:cubicBezTo>
                        <a:pt x="553302" y="407356"/>
                        <a:pt x="556529" y="410635"/>
                        <a:pt x="562369" y="409764"/>
                      </a:cubicBezTo>
                      <a:cubicBezTo>
                        <a:pt x="562420" y="409764"/>
                        <a:pt x="562420" y="409764"/>
                        <a:pt x="562471" y="409764"/>
                      </a:cubicBezTo>
                      <a:cubicBezTo>
                        <a:pt x="563240" y="408586"/>
                        <a:pt x="565186" y="406895"/>
                        <a:pt x="565186" y="405205"/>
                      </a:cubicBezTo>
                      <a:cubicBezTo>
                        <a:pt x="565135" y="402644"/>
                        <a:pt x="563957" y="400902"/>
                        <a:pt x="562369" y="399518"/>
                      </a:cubicBezTo>
                      <a:cubicBezTo>
                        <a:pt x="560678" y="398033"/>
                        <a:pt x="558527" y="397008"/>
                        <a:pt x="556683" y="395830"/>
                      </a:cubicBezTo>
                      <a:cubicBezTo>
                        <a:pt x="540188" y="385022"/>
                        <a:pt x="396342" y="282055"/>
                        <a:pt x="248041" y="175913"/>
                      </a:cubicBezTo>
                      <a:close/>
                    </a:path>
                  </a:pathLst>
                </a:custGeom>
                <a:solidFill>
                  <a:srgbClr val="000000"/>
                </a:solidFill>
                <a:ln w="5123" cap="flat">
                  <a:noFill/>
                  <a:prstDash val="solid"/>
                  <a:miter/>
                </a:ln>
              </p:spPr>
              <p:txBody>
                <a:bodyPr rtlCol="0" anchor="ctr"/>
                <a:lstStyle/>
                <a:p>
                  <a:endParaRPr lang="en-US"/>
                </a:p>
              </p:txBody>
            </p:sp>
            <p:sp>
              <p:nvSpPr>
                <p:cNvPr id="80" name="Graphic 472">
                  <a:extLst>
                    <a:ext uri="{FF2B5EF4-FFF2-40B4-BE49-F238E27FC236}">
                      <a16:creationId xmlns:a16="http://schemas.microsoft.com/office/drawing/2014/main" id="{00E91D4F-338D-42A9-8031-544C9B4C25C4}"/>
                    </a:ext>
                  </a:extLst>
                </p:cNvPr>
                <p:cNvSpPr/>
                <p:nvPr/>
              </p:nvSpPr>
              <p:spPr>
                <a:xfrm>
                  <a:off x="2588443" y="4872163"/>
                  <a:ext cx="565083" cy="409856"/>
                </a:xfrm>
                <a:custGeom>
                  <a:avLst/>
                  <a:gdLst>
                    <a:gd name="connsiteX0" fmla="*/ 556631 w 565083"/>
                    <a:gd name="connsiteY0" fmla="*/ 395779 h 409856"/>
                    <a:gd name="connsiteX1" fmla="*/ 342144 w 565083"/>
                    <a:gd name="connsiteY1" fmla="*/ 243277 h 409856"/>
                    <a:gd name="connsiteX2" fmla="*/ 334512 w 565083"/>
                    <a:gd name="connsiteY2" fmla="*/ 237795 h 409856"/>
                    <a:gd name="connsiteX3" fmla="*/ 151785 w 565083"/>
                    <a:gd name="connsiteY3" fmla="*/ 107013 h 409856"/>
                    <a:gd name="connsiteX4" fmla="*/ 143845 w 565083"/>
                    <a:gd name="connsiteY4" fmla="*/ 101327 h 409856"/>
                    <a:gd name="connsiteX5" fmla="*/ 4764 w 565083"/>
                    <a:gd name="connsiteY5" fmla="*/ 1947 h 409856"/>
                    <a:gd name="connsiteX6" fmla="*/ 1998 w 565083"/>
                    <a:gd name="connsiteY6" fmla="*/ 0 h 409856"/>
                    <a:gd name="connsiteX7" fmla="*/ 205 w 565083"/>
                    <a:gd name="connsiteY7" fmla="*/ 10194 h 409856"/>
                    <a:gd name="connsiteX8" fmla="*/ 0 w 565083"/>
                    <a:gd name="connsiteY8" fmla="*/ 10860 h 409856"/>
                    <a:gd name="connsiteX9" fmla="*/ 4252 w 565083"/>
                    <a:gd name="connsiteY9" fmla="*/ 13883 h 409856"/>
                    <a:gd name="connsiteX10" fmla="*/ 233543 w 565083"/>
                    <a:gd name="connsiteY10" fmla="*/ 178526 h 409856"/>
                    <a:gd name="connsiteX11" fmla="*/ 243789 w 565083"/>
                    <a:gd name="connsiteY11" fmla="*/ 185851 h 409856"/>
                    <a:gd name="connsiteX12" fmla="*/ 549613 w 565083"/>
                    <a:gd name="connsiteY12" fmla="*/ 404846 h 409856"/>
                    <a:gd name="connsiteX13" fmla="*/ 562369 w 565083"/>
                    <a:gd name="connsiteY13" fmla="*/ 409713 h 409856"/>
                    <a:gd name="connsiteX14" fmla="*/ 564110 w 565083"/>
                    <a:gd name="connsiteY14" fmla="*/ 407459 h 409856"/>
                    <a:gd name="connsiteX15" fmla="*/ 565084 w 565083"/>
                    <a:gd name="connsiteY15" fmla="*/ 405154 h 409856"/>
                    <a:gd name="connsiteX16" fmla="*/ 564110 w 565083"/>
                    <a:gd name="connsiteY16" fmla="*/ 401619 h 409856"/>
                    <a:gd name="connsiteX17" fmla="*/ 556631 w 565083"/>
                    <a:gd name="connsiteY17" fmla="*/ 395779 h 409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65083" h="409856">
                      <a:moveTo>
                        <a:pt x="556631" y="395779"/>
                      </a:moveTo>
                      <a:cubicBezTo>
                        <a:pt x="543722" y="387327"/>
                        <a:pt x="452436" y="322217"/>
                        <a:pt x="342144" y="243277"/>
                      </a:cubicBezTo>
                      <a:cubicBezTo>
                        <a:pt x="339583" y="241484"/>
                        <a:pt x="337073" y="239640"/>
                        <a:pt x="334512" y="237795"/>
                      </a:cubicBezTo>
                      <a:cubicBezTo>
                        <a:pt x="275601" y="195636"/>
                        <a:pt x="211772" y="149941"/>
                        <a:pt x="151785" y="107013"/>
                      </a:cubicBezTo>
                      <a:cubicBezTo>
                        <a:pt x="149122" y="105118"/>
                        <a:pt x="146509" y="103222"/>
                        <a:pt x="143845" y="101327"/>
                      </a:cubicBezTo>
                      <a:cubicBezTo>
                        <a:pt x="92465" y="64546"/>
                        <a:pt x="44260" y="30070"/>
                        <a:pt x="4764" y="1947"/>
                      </a:cubicBezTo>
                      <a:cubicBezTo>
                        <a:pt x="3842" y="1281"/>
                        <a:pt x="2920" y="615"/>
                        <a:pt x="1998" y="0"/>
                      </a:cubicBezTo>
                      <a:cubicBezTo>
                        <a:pt x="1537" y="3432"/>
                        <a:pt x="973" y="6813"/>
                        <a:pt x="205" y="10194"/>
                      </a:cubicBezTo>
                      <a:cubicBezTo>
                        <a:pt x="154" y="10399"/>
                        <a:pt x="102" y="10655"/>
                        <a:pt x="0" y="10860"/>
                      </a:cubicBezTo>
                      <a:cubicBezTo>
                        <a:pt x="1383" y="11834"/>
                        <a:pt x="2817" y="12909"/>
                        <a:pt x="4252" y="13883"/>
                      </a:cubicBezTo>
                      <a:cubicBezTo>
                        <a:pt x="66851" y="58706"/>
                        <a:pt x="150504" y="118846"/>
                        <a:pt x="233543" y="178526"/>
                      </a:cubicBezTo>
                      <a:cubicBezTo>
                        <a:pt x="236975" y="180985"/>
                        <a:pt x="240357" y="183444"/>
                        <a:pt x="243789" y="185851"/>
                      </a:cubicBezTo>
                      <a:cubicBezTo>
                        <a:pt x="391117" y="291737"/>
                        <a:pt x="533682" y="394140"/>
                        <a:pt x="549613" y="404846"/>
                      </a:cubicBezTo>
                      <a:cubicBezTo>
                        <a:pt x="553302" y="407305"/>
                        <a:pt x="556529" y="410584"/>
                        <a:pt x="562369" y="409713"/>
                      </a:cubicBezTo>
                      <a:cubicBezTo>
                        <a:pt x="562779" y="409098"/>
                        <a:pt x="563496" y="408330"/>
                        <a:pt x="564110" y="407459"/>
                      </a:cubicBezTo>
                      <a:cubicBezTo>
                        <a:pt x="564674" y="406690"/>
                        <a:pt x="565084" y="405922"/>
                        <a:pt x="565084" y="405154"/>
                      </a:cubicBezTo>
                      <a:cubicBezTo>
                        <a:pt x="565084" y="403770"/>
                        <a:pt x="564725" y="402592"/>
                        <a:pt x="564110" y="401619"/>
                      </a:cubicBezTo>
                      <a:cubicBezTo>
                        <a:pt x="562574" y="398955"/>
                        <a:pt x="559244" y="397521"/>
                        <a:pt x="556631" y="395779"/>
                      </a:cubicBezTo>
                      <a:close/>
                    </a:path>
                  </a:pathLst>
                </a:custGeom>
                <a:solidFill>
                  <a:srgbClr val="000000"/>
                </a:solidFill>
                <a:ln w="5123" cap="flat">
                  <a:noFill/>
                  <a:prstDash val="solid"/>
                  <a:miter/>
                </a:ln>
              </p:spPr>
              <p:txBody>
                <a:bodyPr rtlCol="0" anchor="ctr"/>
                <a:lstStyle/>
                <a:p>
                  <a:endParaRPr lang="en-US"/>
                </a:p>
              </p:txBody>
            </p:sp>
            <p:sp>
              <p:nvSpPr>
                <p:cNvPr id="81" name="Graphic 472">
                  <a:extLst>
                    <a:ext uri="{FF2B5EF4-FFF2-40B4-BE49-F238E27FC236}">
                      <a16:creationId xmlns:a16="http://schemas.microsoft.com/office/drawing/2014/main" id="{6A624779-D0D6-4A85-A2A6-E3EFCB08B7FA}"/>
                    </a:ext>
                  </a:extLst>
                </p:cNvPr>
                <p:cNvSpPr/>
                <p:nvPr/>
              </p:nvSpPr>
              <p:spPr>
                <a:xfrm>
                  <a:off x="3557793" y="5711209"/>
                  <a:ext cx="58568" cy="12319"/>
                </a:xfrm>
                <a:custGeom>
                  <a:avLst/>
                  <a:gdLst>
                    <a:gd name="connsiteX0" fmla="*/ 68 w 58568"/>
                    <a:gd name="connsiteY0" fmla="*/ 7838 h 12319"/>
                    <a:gd name="connsiteX1" fmla="*/ 8725 w 58568"/>
                    <a:gd name="connsiteY1" fmla="*/ 12141 h 12319"/>
                    <a:gd name="connsiteX2" fmla="*/ 58569 w 58568"/>
                    <a:gd name="connsiteY2" fmla="*/ 4815 h 12319"/>
                    <a:gd name="connsiteX3" fmla="*/ 8469 w 58568"/>
                    <a:gd name="connsiteY3" fmla="*/ 0 h 12319"/>
                    <a:gd name="connsiteX4" fmla="*/ 68 w 58568"/>
                    <a:gd name="connsiteY4" fmla="*/ 7838 h 12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568" h="12319">
                      <a:moveTo>
                        <a:pt x="68" y="7838"/>
                      </a:moveTo>
                      <a:cubicBezTo>
                        <a:pt x="631" y="12961"/>
                        <a:pt x="5344" y="12448"/>
                        <a:pt x="8725" y="12141"/>
                      </a:cubicBezTo>
                      <a:cubicBezTo>
                        <a:pt x="23734" y="10758"/>
                        <a:pt x="39307" y="12653"/>
                        <a:pt x="58569" y="4815"/>
                      </a:cubicBezTo>
                      <a:cubicBezTo>
                        <a:pt x="39000" y="-666"/>
                        <a:pt x="23632" y="103"/>
                        <a:pt x="8469" y="0"/>
                      </a:cubicBezTo>
                      <a:cubicBezTo>
                        <a:pt x="3756" y="0"/>
                        <a:pt x="-598" y="2049"/>
                        <a:pt x="68" y="7838"/>
                      </a:cubicBezTo>
                      <a:close/>
                    </a:path>
                  </a:pathLst>
                </a:custGeom>
                <a:solidFill>
                  <a:srgbClr val="000000"/>
                </a:solidFill>
                <a:ln w="5123" cap="flat">
                  <a:noFill/>
                  <a:prstDash val="solid"/>
                  <a:miter/>
                </a:ln>
              </p:spPr>
              <p:txBody>
                <a:bodyPr rtlCol="0" anchor="ctr"/>
                <a:lstStyle/>
                <a:p>
                  <a:endParaRPr lang="en-US"/>
                </a:p>
              </p:txBody>
            </p:sp>
            <p:sp>
              <p:nvSpPr>
                <p:cNvPr id="82" name="Graphic 472">
                  <a:extLst>
                    <a:ext uri="{FF2B5EF4-FFF2-40B4-BE49-F238E27FC236}">
                      <a16:creationId xmlns:a16="http://schemas.microsoft.com/office/drawing/2014/main" id="{65A59D9D-2AEA-488A-82CF-64CF4FE9A9EE}"/>
                    </a:ext>
                  </a:extLst>
                </p:cNvPr>
                <p:cNvSpPr/>
                <p:nvPr/>
              </p:nvSpPr>
              <p:spPr>
                <a:xfrm>
                  <a:off x="3068566" y="5707890"/>
                  <a:ext cx="62984" cy="12608"/>
                </a:xfrm>
                <a:custGeom>
                  <a:avLst/>
                  <a:gdLst>
                    <a:gd name="connsiteX0" fmla="*/ 795 w 62984"/>
                    <a:gd name="connsiteY0" fmla="*/ 3165 h 12608"/>
                    <a:gd name="connsiteX1" fmla="*/ 487 w 62984"/>
                    <a:gd name="connsiteY1" fmla="*/ 8954 h 12608"/>
                    <a:gd name="connsiteX2" fmla="*/ 38395 w 62984"/>
                    <a:gd name="connsiteY2" fmla="*/ 8390 h 12608"/>
                    <a:gd name="connsiteX3" fmla="*/ 62984 w 62984"/>
                    <a:gd name="connsiteY3" fmla="*/ 3011 h 12608"/>
                    <a:gd name="connsiteX4" fmla="*/ 795 w 62984"/>
                    <a:gd name="connsiteY4" fmla="*/ 3165 h 12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984" h="12608">
                      <a:moveTo>
                        <a:pt x="795" y="3165"/>
                      </a:moveTo>
                      <a:cubicBezTo>
                        <a:pt x="-179" y="3728"/>
                        <a:pt x="-230" y="8595"/>
                        <a:pt x="487" y="8954"/>
                      </a:cubicBezTo>
                      <a:cubicBezTo>
                        <a:pt x="13141" y="15152"/>
                        <a:pt x="25794" y="12437"/>
                        <a:pt x="38395" y="8390"/>
                      </a:cubicBezTo>
                      <a:cubicBezTo>
                        <a:pt x="38856" y="8236"/>
                        <a:pt x="61294" y="7109"/>
                        <a:pt x="62984" y="3011"/>
                      </a:cubicBezTo>
                      <a:cubicBezTo>
                        <a:pt x="48538" y="4497"/>
                        <a:pt x="13755" y="-4570"/>
                        <a:pt x="795" y="3165"/>
                      </a:cubicBezTo>
                      <a:close/>
                    </a:path>
                  </a:pathLst>
                </a:custGeom>
                <a:solidFill>
                  <a:srgbClr val="000000"/>
                </a:solidFill>
                <a:ln w="5123" cap="flat">
                  <a:noFill/>
                  <a:prstDash val="solid"/>
                  <a:miter/>
                </a:ln>
              </p:spPr>
              <p:txBody>
                <a:bodyPr rtlCol="0" anchor="ctr"/>
                <a:lstStyle/>
                <a:p>
                  <a:endParaRPr lang="en-US"/>
                </a:p>
              </p:txBody>
            </p:sp>
            <p:sp>
              <p:nvSpPr>
                <p:cNvPr id="83" name="Graphic 472">
                  <a:extLst>
                    <a:ext uri="{FF2B5EF4-FFF2-40B4-BE49-F238E27FC236}">
                      <a16:creationId xmlns:a16="http://schemas.microsoft.com/office/drawing/2014/main" id="{5651F8C8-0526-44CE-AB01-636335D7FFC3}"/>
                    </a:ext>
                  </a:extLst>
                </p:cNvPr>
                <p:cNvSpPr/>
                <p:nvPr/>
              </p:nvSpPr>
              <p:spPr>
                <a:xfrm>
                  <a:off x="3151947" y="4778931"/>
                  <a:ext cx="358743" cy="14292"/>
                </a:xfrm>
                <a:custGeom>
                  <a:avLst/>
                  <a:gdLst>
                    <a:gd name="connsiteX0" fmla="*/ 8189 w 358743"/>
                    <a:gd name="connsiteY0" fmla="*/ 14036 h 14292"/>
                    <a:gd name="connsiteX1" fmla="*/ 346952 w 358743"/>
                    <a:gd name="connsiteY1" fmla="*/ 12448 h 14292"/>
                    <a:gd name="connsiteX2" fmla="*/ 352228 w 358743"/>
                    <a:gd name="connsiteY2" fmla="*/ 12243 h 14292"/>
                    <a:gd name="connsiteX3" fmla="*/ 358734 w 358743"/>
                    <a:gd name="connsiteY3" fmla="*/ 5891 h 14292"/>
                    <a:gd name="connsiteX4" fmla="*/ 351972 w 358743"/>
                    <a:gd name="connsiteY4" fmla="*/ 0 h 14292"/>
                    <a:gd name="connsiteX5" fmla="*/ 346491 w 358743"/>
                    <a:gd name="connsiteY5" fmla="*/ 307 h 14292"/>
                    <a:gd name="connsiteX6" fmla="*/ 10699 w 358743"/>
                    <a:gd name="connsiteY6" fmla="*/ 7684 h 14292"/>
                    <a:gd name="connsiteX7" fmla="*/ 3629 w 358743"/>
                    <a:gd name="connsiteY7" fmla="*/ 6147 h 14292"/>
                    <a:gd name="connsiteX8" fmla="*/ 146 w 358743"/>
                    <a:gd name="connsiteY8" fmla="*/ 9784 h 14292"/>
                    <a:gd name="connsiteX9" fmla="*/ 3629 w 358743"/>
                    <a:gd name="connsiteY9" fmla="*/ 14087 h 14292"/>
                    <a:gd name="connsiteX10" fmla="*/ 8189 w 358743"/>
                    <a:gd name="connsiteY10" fmla="*/ 14036 h 14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43" h="14292">
                      <a:moveTo>
                        <a:pt x="8189" y="14036"/>
                      </a:moveTo>
                      <a:cubicBezTo>
                        <a:pt x="52192" y="11885"/>
                        <a:pt x="290449" y="16597"/>
                        <a:pt x="346952" y="12448"/>
                      </a:cubicBezTo>
                      <a:cubicBezTo>
                        <a:pt x="348591" y="12346"/>
                        <a:pt x="350487" y="12397"/>
                        <a:pt x="352228" y="12243"/>
                      </a:cubicBezTo>
                      <a:cubicBezTo>
                        <a:pt x="355814" y="11936"/>
                        <a:pt x="358939" y="10860"/>
                        <a:pt x="358734" y="5891"/>
                      </a:cubicBezTo>
                      <a:cubicBezTo>
                        <a:pt x="358529" y="1024"/>
                        <a:pt x="355507" y="51"/>
                        <a:pt x="351972" y="0"/>
                      </a:cubicBezTo>
                      <a:cubicBezTo>
                        <a:pt x="350179" y="0"/>
                        <a:pt x="348233" y="205"/>
                        <a:pt x="346491" y="307"/>
                      </a:cubicBezTo>
                      <a:cubicBezTo>
                        <a:pt x="249006" y="6096"/>
                        <a:pt x="107210" y="-7531"/>
                        <a:pt x="10699" y="7684"/>
                      </a:cubicBezTo>
                      <a:cubicBezTo>
                        <a:pt x="8445" y="8043"/>
                        <a:pt x="5781" y="6762"/>
                        <a:pt x="3629" y="6147"/>
                      </a:cubicBezTo>
                      <a:cubicBezTo>
                        <a:pt x="1171" y="5379"/>
                        <a:pt x="-520" y="5481"/>
                        <a:pt x="146" y="9784"/>
                      </a:cubicBezTo>
                      <a:cubicBezTo>
                        <a:pt x="556" y="12653"/>
                        <a:pt x="2041" y="13729"/>
                        <a:pt x="3629" y="14087"/>
                      </a:cubicBezTo>
                      <a:cubicBezTo>
                        <a:pt x="5525" y="14600"/>
                        <a:pt x="7574" y="13985"/>
                        <a:pt x="8189" y="14036"/>
                      </a:cubicBezTo>
                      <a:close/>
                    </a:path>
                  </a:pathLst>
                </a:custGeom>
                <a:solidFill>
                  <a:srgbClr val="000000"/>
                </a:solidFill>
                <a:ln w="5123" cap="flat">
                  <a:noFill/>
                  <a:prstDash val="solid"/>
                  <a:miter/>
                </a:ln>
              </p:spPr>
              <p:txBody>
                <a:bodyPr rtlCol="0" anchor="ctr"/>
                <a:lstStyle/>
                <a:p>
                  <a:endParaRPr lang="en-US"/>
                </a:p>
              </p:txBody>
            </p:sp>
            <p:sp>
              <p:nvSpPr>
                <p:cNvPr id="84" name="Graphic 472">
                  <a:extLst>
                    <a:ext uri="{FF2B5EF4-FFF2-40B4-BE49-F238E27FC236}">
                      <a16:creationId xmlns:a16="http://schemas.microsoft.com/office/drawing/2014/main" id="{29056D3D-EB42-4A90-B834-94A0F7A3C634}"/>
                    </a:ext>
                  </a:extLst>
                </p:cNvPr>
                <p:cNvSpPr/>
                <p:nvPr/>
              </p:nvSpPr>
              <p:spPr>
                <a:xfrm>
                  <a:off x="3158952" y="5273805"/>
                  <a:ext cx="362947" cy="16554"/>
                </a:xfrm>
                <a:custGeom>
                  <a:avLst/>
                  <a:gdLst>
                    <a:gd name="connsiteX0" fmla="*/ 356545 w 362947"/>
                    <a:gd name="connsiteY0" fmla="*/ 5152 h 16554"/>
                    <a:gd name="connsiteX1" fmla="*/ 356083 w 362947"/>
                    <a:gd name="connsiteY1" fmla="*/ 5152 h 16554"/>
                    <a:gd name="connsiteX2" fmla="*/ 153686 w 362947"/>
                    <a:gd name="connsiteY2" fmla="*/ 490 h 16554"/>
                    <a:gd name="connsiteX3" fmla="*/ 12351 w 362947"/>
                    <a:gd name="connsiteY3" fmla="*/ 285 h 16554"/>
                    <a:gd name="connsiteX4" fmla="*/ 3335 w 362947"/>
                    <a:gd name="connsiteY4" fmla="*/ 951 h 16554"/>
                    <a:gd name="connsiteX5" fmla="*/ 5 w 362947"/>
                    <a:gd name="connsiteY5" fmla="*/ 6330 h 16554"/>
                    <a:gd name="connsiteX6" fmla="*/ 3386 w 362947"/>
                    <a:gd name="connsiteY6" fmla="*/ 11914 h 16554"/>
                    <a:gd name="connsiteX7" fmla="*/ 11992 w 362947"/>
                    <a:gd name="connsiteY7" fmla="*/ 12784 h 16554"/>
                    <a:gd name="connsiteX8" fmla="*/ 115368 w 362947"/>
                    <a:gd name="connsiteY8" fmla="*/ 9557 h 16554"/>
                    <a:gd name="connsiteX9" fmla="*/ 356186 w 362947"/>
                    <a:gd name="connsiteY9" fmla="*/ 16524 h 16554"/>
                    <a:gd name="connsiteX10" fmla="*/ 362948 w 362947"/>
                    <a:gd name="connsiteY10" fmla="*/ 16473 h 16554"/>
                    <a:gd name="connsiteX11" fmla="*/ 356545 w 362947"/>
                    <a:gd name="connsiteY11" fmla="*/ 5152 h 16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2947" h="16554">
                      <a:moveTo>
                        <a:pt x="356545" y="5152"/>
                      </a:moveTo>
                      <a:cubicBezTo>
                        <a:pt x="356391" y="5152"/>
                        <a:pt x="356237" y="5152"/>
                        <a:pt x="356083" y="5152"/>
                      </a:cubicBezTo>
                      <a:cubicBezTo>
                        <a:pt x="302346" y="2283"/>
                        <a:pt x="207218" y="3051"/>
                        <a:pt x="153686" y="490"/>
                      </a:cubicBezTo>
                      <a:cubicBezTo>
                        <a:pt x="118647" y="-1200"/>
                        <a:pt x="47390" y="2180"/>
                        <a:pt x="12351" y="285"/>
                      </a:cubicBezTo>
                      <a:cubicBezTo>
                        <a:pt x="9431" y="132"/>
                        <a:pt x="5896" y="-125"/>
                        <a:pt x="3335" y="951"/>
                      </a:cubicBezTo>
                      <a:cubicBezTo>
                        <a:pt x="1440" y="1771"/>
                        <a:pt x="56" y="3359"/>
                        <a:pt x="5" y="6330"/>
                      </a:cubicBezTo>
                      <a:cubicBezTo>
                        <a:pt x="-97" y="9557"/>
                        <a:pt x="1337" y="11145"/>
                        <a:pt x="3386" y="11914"/>
                      </a:cubicBezTo>
                      <a:cubicBezTo>
                        <a:pt x="5845" y="12887"/>
                        <a:pt x="9175" y="12682"/>
                        <a:pt x="11992" y="12784"/>
                      </a:cubicBezTo>
                      <a:cubicBezTo>
                        <a:pt x="34378" y="13604"/>
                        <a:pt x="92982" y="8738"/>
                        <a:pt x="115368" y="9557"/>
                      </a:cubicBezTo>
                      <a:cubicBezTo>
                        <a:pt x="186266" y="12118"/>
                        <a:pt x="280677" y="16985"/>
                        <a:pt x="356186" y="16524"/>
                      </a:cubicBezTo>
                      <a:cubicBezTo>
                        <a:pt x="358440" y="16524"/>
                        <a:pt x="360745" y="16524"/>
                        <a:pt x="362948" y="16473"/>
                      </a:cubicBezTo>
                      <a:cubicBezTo>
                        <a:pt x="354700" y="5715"/>
                        <a:pt x="363101" y="5459"/>
                        <a:pt x="356545" y="5152"/>
                      </a:cubicBezTo>
                      <a:close/>
                    </a:path>
                  </a:pathLst>
                </a:custGeom>
                <a:solidFill>
                  <a:srgbClr val="000000"/>
                </a:solidFill>
                <a:ln w="5123" cap="flat">
                  <a:noFill/>
                  <a:prstDash val="solid"/>
                  <a:miter/>
                </a:ln>
              </p:spPr>
              <p:txBody>
                <a:bodyPr rtlCol="0" anchor="ctr"/>
                <a:lstStyle/>
                <a:p>
                  <a:endParaRPr lang="en-US"/>
                </a:p>
              </p:txBody>
            </p:sp>
          </p:grpSp>
          <p:grpSp>
            <p:nvGrpSpPr>
              <p:cNvPr id="16" name="Graphic 472">
                <a:extLst>
                  <a:ext uri="{FF2B5EF4-FFF2-40B4-BE49-F238E27FC236}">
                    <a16:creationId xmlns:a16="http://schemas.microsoft.com/office/drawing/2014/main" id="{80B67DF6-C5D8-44C0-ADCF-F7422011924E}"/>
                  </a:ext>
                </a:extLst>
              </p:cNvPr>
              <p:cNvGrpSpPr/>
              <p:nvPr/>
            </p:nvGrpSpPr>
            <p:grpSpPr>
              <a:xfrm>
                <a:off x="1246175" y="4808531"/>
                <a:ext cx="393706" cy="784548"/>
                <a:chOff x="1246175" y="4808531"/>
                <a:chExt cx="393706" cy="784548"/>
              </a:xfrm>
            </p:grpSpPr>
            <p:sp>
              <p:nvSpPr>
                <p:cNvPr id="45" name="Graphic 472">
                  <a:extLst>
                    <a:ext uri="{FF2B5EF4-FFF2-40B4-BE49-F238E27FC236}">
                      <a16:creationId xmlns:a16="http://schemas.microsoft.com/office/drawing/2014/main" id="{E64E1B7A-5DC0-4114-A705-A610E75EAFC0}"/>
                    </a:ext>
                  </a:extLst>
                </p:cNvPr>
                <p:cNvSpPr/>
                <p:nvPr/>
              </p:nvSpPr>
              <p:spPr>
                <a:xfrm>
                  <a:off x="1448485" y="4818214"/>
                  <a:ext cx="182391" cy="178688"/>
                </a:xfrm>
                <a:custGeom>
                  <a:avLst/>
                  <a:gdLst>
                    <a:gd name="connsiteX0" fmla="*/ 182373 w 182391"/>
                    <a:gd name="connsiteY0" fmla="*/ 88425 h 178688"/>
                    <a:gd name="connsiteX1" fmla="*/ 89448 w 182391"/>
                    <a:gd name="connsiteY1" fmla="*/ 7 h 178688"/>
                    <a:gd name="connsiteX2" fmla="*/ 6 w 182391"/>
                    <a:gd name="connsiteY2" fmla="*/ 90064 h 178688"/>
                    <a:gd name="connsiteX3" fmla="*/ 93802 w 182391"/>
                    <a:gd name="connsiteY3" fmla="*/ 178687 h 178688"/>
                    <a:gd name="connsiteX4" fmla="*/ 182373 w 182391"/>
                    <a:gd name="connsiteY4" fmla="*/ 88425 h 178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391" h="178688">
                      <a:moveTo>
                        <a:pt x="182373" y="88425"/>
                      </a:moveTo>
                      <a:cubicBezTo>
                        <a:pt x="183449" y="37864"/>
                        <a:pt x="136577" y="-607"/>
                        <a:pt x="89448" y="7"/>
                      </a:cubicBezTo>
                      <a:cubicBezTo>
                        <a:pt x="38323" y="622"/>
                        <a:pt x="1491" y="44472"/>
                        <a:pt x="6" y="90064"/>
                      </a:cubicBezTo>
                      <a:cubicBezTo>
                        <a:pt x="-558" y="145440"/>
                        <a:pt x="41090" y="178328"/>
                        <a:pt x="93802" y="178687"/>
                      </a:cubicBezTo>
                      <a:cubicBezTo>
                        <a:pt x="145592" y="178943"/>
                        <a:pt x="181246" y="142213"/>
                        <a:pt x="182373" y="88425"/>
                      </a:cubicBezTo>
                      <a:close/>
                    </a:path>
                  </a:pathLst>
                </a:custGeom>
                <a:solidFill>
                  <a:srgbClr val="FFFFFF"/>
                </a:solidFill>
                <a:ln w="5123" cap="flat">
                  <a:noFill/>
                  <a:prstDash val="solid"/>
                  <a:miter/>
                </a:ln>
              </p:spPr>
              <p:txBody>
                <a:bodyPr rtlCol="0" anchor="ctr"/>
                <a:lstStyle/>
                <a:p>
                  <a:endParaRPr lang="en-US"/>
                </a:p>
              </p:txBody>
            </p:sp>
            <p:sp>
              <p:nvSpPr>
                <p:cNvPr id="46" name="Graphic 472">
                  <a:extLst>
                    <a:ext uri="{FF2B5EF4-FFF2-40B4-BE49-F238E27FC236}">
                      <a16:creationId xmlns:a16="http://schemas.microsoft.com/office/drawing/2014/main" id="{D4E86A17-7862-4211-A5C0-646CB07C742C}"/>
                    </a:ext>
                  </a:extLst>
                </p:cNvPr>
                <p:cNvSpPr/>
                <p:nvPr/>
              </p:nvSpPr>
              <p:spPr>
                <a:xfrm>
                  <a:off x="1522171" y="5131782"/>
                  <a:ext cx="86214" cy="133303"/>
                </a:xfrm>
                <a:custGeom>
                  <a:avLst/>
                  <a:gdLst>
                    <a:gd name="connsiteX0" fmla="*/ 44603 w 86214"/>
                    <a:gd name="connsiteY0" fmla="*/ 129860 h 133303"/>
                    <a:gd name="connsiteX1" fmla="*/ 81538 w 86214"/>
                    <a:gd name="connsiteY1" fmla="*/ 120281 h 133303"/>
                    <a:gd name="connsiteX2" fmla="*/ 74827 w 86214"/>
                    <a:gd name="connsiteY2" fmla="*/ 83039 h 133303"/>
                    <a:gd name="connsiteX3" fmla="*/ 25598 w 86214"/>
                    <a:gd name="connsiteY3" fmla="*/ 37549 h 133303"/>
                    <a:gd name="connsiteX4" fmla="*/ 394 w 86214"/>
                    <a:gd name="connsiteY4" fmla="*/ 0 h 133303"/>
                    <a:gd name="connsiteX5" fmla="*/ 702 w 86214"/>
                    <a:gd name="connsiteY5" fmla="*/ 98612 h 133303"/>
                    <a:gd name="connsiteX6" fmla="*/ 855 w 86214"/>
                    <a:gd name="connsiteY6" fmla="*/ 98663 h 133303"/>
                    <a:gd name="connsiteX7" fmla="*/ 44603 w 86214"/>
                    <a:gd name="connsiteY7" fmla="*/ 129860 h 133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6214" h="133303">
                      <a:moveTo>
                        <a:pt x="44603" y="129860"/>
                      </a:moveTo>
                      <a:cubicBezTo>
                        <a:pt x="60791" y="136315"/>
                        <a:pt x="71907" y="134009"/>
                        <a:pt x="81538" y="120281"/>
                      </a:cubicBezTo>
                      <a:cubicBezTo>
                        <a:pt x="90964" y="106757"/>
                        <a:pt x="84816" y="92413"/>
                        <a:pt x="74827" y="83039"/>
                      </a:cubicBezTo>
                      <a:cubicBezTo>
                        <a:pt x="58537" y="67722"/>
                        <a:pt x="41632" y="53122"/>
                        <a:pt x="25598" y="37549"/>
                      </a:cubicBezTo>
                      <a:cubicBezTo>
                        <a:pt x="19707" y="31863"/>
                        <a:pt x="7822" y="15931"/>
                        <a:pt x="394" y="0"/>
                      </a:cubicBezTo>
                      <a:cubicBezTo>
                        <a:pt x="189" y="34322"/>
                        <a:pt x="-528" y="68593"/>
                        <a:pt x="702" y="98612"/>
                      </a:cubicBezTo>
                      <a:cubicBezTo>
                        <a:pt x="753" y="98663"/>
                        <a:pt x="804" y="98663"/>
                        <a:pt x="855" y="98663"/>
                      </a:cubicBezTo>
                      <a:cubicBezTo>
                        <a:pt x="9000" y="102454"/>
                        <a:pt x="36305" y="126530"/>
                        <a:pt x="44603" y="129860"/>
                      </a:cubicBezTo>
                      <a:close/>
                    </a:path>
                  </a:pathLst>
                </a:custGeom>
                <a:solidFill>
                  <a:srgbClr val="FFFFFF"/>
                </a:solidFill>
                <a:ln w="5123" cap="flat">
                  <a:noFill/>
                  <a:prstDash val="solid"/>
                  <a:miter/>
                </a:ln>
              </p:spPr>
              <p:txBody>
                <a:bodyPr rtlCol="0" anchor="ctr"/>
                <a:lstStyle/>
                <a:p>
                  <a:endParaRPr lang="en-US"/>
                </a:p>
              </p:txBody>
            </p:sp>
            <p:sp>
              <p:nvSpPr>
                <p:cNvPr id="47" name="Graphic 472">
                  <a:extLst>
                    <a:ext uri="{FF2B5EF4-FFF2-40B4-BE49-F238E27FC236}">
                      <a16:creationId xmlns:a16="http://schemas.microsoft.com/office/drawing/2014/main" id="{9890A203-4518-48B9-8240-8751FCA0A815}"/>
                    </a:ext>
                  </a:extLst>
                </p:cNvPr>
                <p:cNvSpPr/>
                <p:nvPr/>
              </p:nvSpPr>
              <p:spPr>
                <a:xfrm>
                  <a:off x="1307166" y="4981813"/>
                  <a:ext cx="231421" cy="597907"/>
                </a:xfrm>
                <a:custGeom>
                  <a:avLst/>
                  <a:gdLst>
                    <a:gd name="connsiteX0" fmla="*/ 144 w 231421"/>
                    <a:gd name="connsiteY0" fmla="*/ 549539 h 597907"/>
                    <a:gd name="connsiteX1" fmla="*/ 23504 w 231421"/>
                    <a:gd name="connsiteY1" fmla="*/ 595233 h 597907"/>
                    <a:gd name="connsiteX2" fmla="*/ 69403 w 231421"/>
                    <a:gd name="connsiteY2" fmla="*/ 571310 h 597907"/>
                    <a:gd name="connsiteX3" fmla="*/ 103315 w 231421"/>
                    <a:gd name="connsiteY3" fmla="*/ 368452 h 597907"/>
                    <a:gd name="connsiteX4" fmla="*/ 123908 w 231421"/>
                    <a:gd name="connsiteY4" fmla="*/ 343248 h 597907"/>
                    <a:gd name="connsiteX5" fmla="*/ 141274 w 231421"/>
                    <a:gd name="connsiteY5" fmla="*/ 371474 h 597907"/>
                    <a:gd name="connsiteX6" fmla="*/ 153620 w 231421"/>
                    <a:gd name="connsiteY6" fmla="*/ 480792 h 597907"/>
                    <a:gd name="connsiteX7" fmla="*/ 164736 w 231421"/>
                    <a:gd name="connsiteY7" fmla="*/ 564958 h 597907"/>
                    <a:gd name="connsiteX8" fmla="*/ 206845 w 231421"/>
                    <a:gd name="connsiteY8" fmla="*/ 591903 h 597907"/>
                    <a:gd name="connsiteX9" fmla="*/ 231280 w 231421"/>
                    <a:gd name="connsiteY9" fmla="*/ 552766 h 597907"/>
                    <a:gd name="connsiteX10" fmla="*/ 203771 w 231421"/>
                    <a:gd name="connsiteY10" fmla="*/ 240640 h 597907"/>
                    <a:gd name="connsiteX11" fmla="*/ 199365 w 231421"/>
                    <a:gd name="connsiteY11" fmla="*/ 23131 h 597907"/>
                    <a:gd name="connsiteX12" fmla="*/ 198751 w 231421"/>
                    <a:gd name="connsiteY12" fmla="*/ 19955 h 597907"/>
                    <a:gd name="connsiteX13" fmla="*/ 162021 w 231421"/>
                    <a:gd name="connsiteY13" fmla="*/ 642 h 597907"/>
                    <a:gd name="connsiteX14" fmla="*/ 107669 w 231421"/>
                    <a:gd name="connsiteY14" fmla="*/ 15652 h 597907"/>
                    <a:gd name="connsiteX15" fmla="*/ 14488 w 231421"/>
                    <a:gd name="connsiteY15" fmla="*/ 167488 h 597907"/>
                    <a:gd name="connsiteX16" fmla="*/ 4806 w 231421"/>
                    <a:gd name="connsiteY16" fmla="*/ 212824 h 597907"/>
                    <a:gd name="connsiteX17" fmla="*/ 6701 w 231421"/>
                    <a:gd name="connsiteY17" fmla="*/ 314202 h 597907"/>
                    <a:gd name="connsiteX18" fmla="*/ 38667 w 231421"/>
                    <a:gd name="connsiteY18" fmla="*/ 345502 h 597907"/>
                    <a:gd name="connsiteX19" fmla="*/ 72733 w 231421"/>
                    <a:gd name="connsiteY19" fmla="*/ 323320 h 597907"/>
                    <a:gd name="connsiteX20" fmla="*/ 82824 w 231421"/>
                    <a:gd name="connsiteY20" fmla="*/ 243919 h 597907"/>
                    <a:gd name="connsiteX21" fmla="*/ 172164 w 231421"/>
                    <a:gd name="connsiteY21" fmla="*/ 97769 h 597907"/>
                    <a:gd name="connsiteX22" fmla="*/ 181743 w 231421"/>
                    <a:gd name="connsiteY22" fmla="*/ 95924 h 597907"/>
                    <a:gd name="connsiteX23" fmla="*/ 145731 w 231421"/>
                    <a:gd name="connsiteY23" fmla="*/ 145102 h 597907"/>
                    <a:gd name="connsiteX24" fmla="*/ 91738 w 231421"/>
                    <a:gd name="connsiteY24" fmla="*/ 265178 h 597907"/>
                    <a:gd name="connsiteX25" fmla="*/ 79085 w 231421"/>
                    <a:gd name="connsiteY25" fmla="*/ 334846 h 597907"/>
                    <a:gd name="connsiteX26" fmla="*/ 33134 w 231421"/>
                    <a:gd name="connsiteY26" fmla="*/ 358360 h 597907"/>
                    <a:gd name="connsiteX27" fmla="*/ 17151 w 231421"/>
                    <a:gd name="connsiteY27" fmla="*/ 352981 h 597907"/>
                    <a:gd name="connsiteX28" fmla="*/ 6240 w 231421"/>
                    <a:gd name="connsiteY28" fmla="*/ 478230 h 597907"/>
                    <a:gd name="connsiteX29" fmla="*/ 144 w 231421"/>
                    <a:gd name="connsiteY29" fmla="*/ 549539 h 597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31421" h="597907">
                      <a:moveTo>
                        <a:pt x="144" y="549539"/>
                      </a:moveTo>
                      <a:cubicBezTo>
                        <a:pt x="-880" y="570388"/>
                        <a:pt x="3218" y="588010"/>
                        <a:pt x="23504" y="595233"/>
                      </a:cubicBezTo>
                      <a:cubicBezTo>
                        <a:pt x="45429" y="603019"/>
                        <a:pt x="62129" y="593440"/>
                        <a:pt x="69403" y="571310"/>
                      </a:cubicBezTo>
                      <a:cubicBezTo>
                        <a:pt x="84259" y="526076"/>
                        <a:pt x="96297" y="389096"/>
                        <a:pt x="103315" y="368452"/>
                      </a:cubicBezTo>
                      <a:cubicBezTo>
                        <a:pt x="107157" y="357284"/>
                        <a:pt x="108899" y="341813"/>
                        <a:pt x="123908" y="343248"/>
                      </a:cubicBezTo>
                      <a:cubicBezTo>
                        <a:pt x="137842" y="344631"/>
                        <a:pt x="140045" y="359896"/>
                        <a:pt x="141274" y="371474"/>
                      </a:cubicBezTo>
                      <a:cubicBezTo>
                        <a:pt x="145167" y="407845"/>
                        <a:pt x="151468" y="444267"/>
                        <a:pt x="153620" y="480792"/>
                      </a:cubicBezTo>
                      <a:cubicBezTo>
                        <a:pt x="155259" y="509172"/>
                        <a:pt x="159972" y="537090"/>
                        <a:pt x="164736" y="564958"/>
                      </a:cubicBezTo>
                      <a:cubicBezTo>
                        <a:pt x="167605" y="581862"/>
                        <a:pt x="190093" y="594823"/>
                        <a:pt x="206845" y="591903"/>
                      </a:cubicBezTo>
                      <a:cubicBezTo>
                        <a:pt x="221700" y="589291"/>
                        <a:pt x="232817" y="566597"/>
                        <a:pt x="231280" y="552766"/>
                      </a:cubicBezTo>
                      <a:cubicBezTo>
                        <a:pt x="219651" y="448929"/>
                        <a:pt x="208791" y="345092"/>
                        <a:pt x="203771" y="240640"/>
                      </a:cubicBezTo>
                      <a:cubicBezTo>
                        <a:pt x="200697" y="176504"/>
                        <a:pt x="208381" y="87011"/>
                        <a:pt x="199365" y="23131"/>
                      </a:cubicBezTo>
                      <a:cubicBezTo>
                        <a:pt x="199212" y="22158"/>
                        <a:pt x="198956" y="21133"/>
                        <a:pt x="198751" y="19955"/>
                      </a:cubicBezTo>
                      <a:cubicBezTo>
                        <a:pt x="184919" y="15754"/>
                        <a:pt x="172369" y="9453"/>
                        <a:pt x="162021" y="642"/>
                      </a:cubicBezTo>
                      <a:cubicBezTo>
                        <a:pt x="135127" y="-3354"/>
                        <a:pt x="112997" y="12476"/>
                        <a:pt x="107669" y="15652"/>
                      </a:cubicBezTo>
                      <a:cubicBezTo>
                        <a:pt x="68122" y="62422"/>
                        <a:pt x="41484" y="115083"/>
                        <a:pt x="14488" y="167488"/>
                      </a:cubicBezTo>
                      <a:cubicBezTo>
                        <a:pt x="7060" y="181934"/>
                        <a:pt x="4601" y="196790"/>
                        <a:pt x="4806" y="212824"/>
                      </a:cubicBezTo>
                      <a:cubicBezTo>
                        <a:pt x="5164" y="249400"/>
                        <a:pt x="3730" y="277575"/>
                        <a:pt x="6701" y="314202"/>
                      </a:cubicBezTo>
                      <a:cubicBezTo>
                        <a:pt x="8443" y="335359"/>
                        <a:pt x="21813" y="342274"/>
                        <a:pt x="38667" y="345502"/>
                      </a:cubicBezTo>
                      <a:cubicBezTo>
                        <a:pt x="56186" y="348883"/>
                        <a:pt x="66688" y="339047"/>
                        <a:pt x="72733" y="323320"/>
                      </a:cubicBezTo>
                      <a:cubicBezTo>
                        <a:pt x="83593" y="295094"/>
                        <a:pt x="79546" y="273477"/>
                        <a:pt x="82824" y="243919"/>
                      </a:cubicBezTo>
                      <a:cubicBezTo>
                        <a:pt x="89638" y="182856"/>
                        <a:pt x="132207" y="139518"/>
                        <a:pt x="172164" y="97769"/>
                      </a:cubicBezTo>
                      <a:cubicBezTo>
                        <a:pt x="173342" y="96539"/>
                        <a:pt x="176160" y="96949"/>
                        <a:pt x="181743" y="95924"/>
                      </a:cubicBezTo>
                      <a:cubicBezTo>
                        <a:pt x="168732" y="113956"/>
                        <a:pt x="158743" y="130861"/>
                        <a:pt x="145731" y="145102"/>
                      </a:cubicBezTo>
                      <a:cubicBezTo>
                        <a:pt x="108694" y="185674"/>
                        <a:pt x="95375" y="212875"/>
                        <a:pt x="91738" y="265178"/>
                      </a:cubicBezTo>
                      <a:cubicBezTo>
                        <a:pt x="90355" y="284747"/>
                        <a:pt x="88357" y="317583"/>
                        <a:pt x="79085" y="334846"/>
                      </a:cubicBezTo>
                      <a:cubicBezTo>
                        <a:pt x="69403" y="352878"/>
                        <a:pt x="53727" y="361638"/>
                        <a:pt x="33134" y="358360"/>
                      </a:cubicBezTo>
                      <a:cubicBezTo>
                        <a:pt x="27192" y="357386"/>
                        <a:pt x="21864" y="355542"/>
                        <a:pt x="17151" y="352981"/>
                      </a:cubicBezTo>
                      <a:cubicBezTo>
                        <a:pt x="14027" y="389403"/>
                        <a:pt x="8853" y="447955"/>
                        <a:pt x="6240" y="478230"/>
                      </a:cubicBezTo>
                      <a:cubicBezTo>
                        <a:pt x="4140" y="502051"/>
                        <a:pt x="1271" y="525769"/>
                        <a:pt x="144" y="549539"/>
                      </a:cubicBezTo>
                      <a:close/>
                    </a:path>
                  </a:pathLst>
                </a:custGeom>
                <a:solidFill>
                  <a:srgbClr val="FFFFFF"/>
                </a:solidFill>
                <a:ln w="5123" cap="flat">
                  <a:noFill/>
                  <a:prstDash val="solid"/>
                  <a:miter/>
                </a:ln>
              </p:spPr>
              <p:txBody>
                <a:bodyPr rtlCol="0" anchor="ctr"/>
                <a:lstStyle/>
                <a:p>
                  <a:endParaRPr lang="en-US"/>
                </a:p>
              </p:txBody>
            </p:sp>
            <p:sp>
              <p:nvSpPr>
                <p:cNvPr id="48" name="Graphic 472">
                  <a:extLst>
                    <a:ext uri="{FF2B5EF4-FFF2-40B4-BE49-F238E27FC236}">
                      <a16:creationId xmlns:a16="http://schemas.microsoft.com/office/drawing/2014/main" id="{1AD65855-DF9A-4FB4-85B6-32F6255420CD}"/>
                    </a:ext>
                  </a:extLst>
                </p:cNvPr>
                <p:cNvSpPr/>
                <p:nvPr/>
              </p:nvSpPr>
              <p:spPr>
                <a:xfrm>
                  <a:off x="1296596" y="5001819"/>
                  <a:ext cx="252842" cy="590310"/>
                </a:xfrm>
                <a:custGeom>
                  <a:avLst/>
                  <a:gdLst>
                    <a:gd name="connsiteX0" fmla="*/ 209936 w 252842"/>
                    <a:gd name="connsiteY0" fmla="*/ 3176 h 590310"/>
                    <a:gd name="connsiteX1" fmla="*/ 214341 w 252842"/>
                    <a:gd name="connsiteY1" fmla="*/ 220685 h 590310"/>
                    <a:gd name="connsiteX2" fmla="*/ 241850 w 252842"/>
                    <a:gd name="connsiteY2" fmla="*/ 532811 h 590310"/>
                    <a:gd name="connsiteX3" fmla="*/ 217415 w 252842"/>
                    <a:gd name="connsiteY3" fmla="*/ 571948 h 590310"/>
                    <a:gd name="connsiteX4" fmla="*/ 175306 w 252842"/>
                    <a:gd name="connsiteY4" fmla="*/ 545003 h 590310"/>
                    <a:gd name="connsiteX5" fmla="*/ 164190 w 252842"/>
                    <a:gd name="connsiteY5" fmla="*/ 460837 h 590310"/>
                    <a:gd name="connsiteX6" fmla="*/ 151844 w 252842"/>
                    <a:gd name="connsiteY6" fmla="*/ 351519 h 590310"/>
                    <a:gd name="connsiteX7" fmla="*/ 134478 w 252842"/>
                    <a:gd name="connsiteY7" fmla="*/ 323293 h 590310"/>
                    <a:gd name="connsiteX8" fmla="*/ 113885 w 252842"/>
                    <a:gd name="connsiteY8" fmla="*/ 348497 h 590310"/>
                    <a:gd name="connsiteX9" fmla="*/ 79973 w 252842"/>
                    <a:gd name="connsiteY9" fmla="*/ 551355 h 590310"/>
                    <a:gd name="connsiteX10" fmla="*/ 34074 w 252842"/>
                    <a:gd name="connsiteY10" fmla="*/ 575278 h 590310"/>
                    <a:gd name="connsiteX11" fmla="*/ 10714 w 252842"/>
                    <a:gd name="connsiteY11" fmla="*/ 529584 h 590310"/>
                    <a:gd name="connsiteX12" fmla="*/ 16810 w 252842"/>
                    <a:gd name="connsiteY12" fmla="*/ 458276 h 590310"/>
                    <a:gd name="connsiteX13" fmla="*/ 27721 w 252842"/>
                    <a:gd name="connsiteY13" fmla="*/ 333026 h 590310"/>
                    <a:gd name="connsiteX14" fmla="*/ 17374 w 252842"/>
                    <a:gd name="connsiteY14" fmla="*/ 325086 h 590310"/>
                    <a:gd name="connsiteX15" fmla="*/ 14454 w 252842"/>
                    <a:gd name="connsiteY15" fmla="*/ 359766 h 590310"/>
                    <a:gd name="connsiteX16" fmla="*/ 1903 w 252842"/>
                    <a:gd name="connsiteY16" fmla="*/ 497413 h 590310"/>
                    <a:gd name="connsiteX17" fmla="*/ 1801 w 252842"/>
                    <a:gd name="connsiteY17" fmla="*/ 548742 h 590310"/>
                    <a:gd name="connsiteX18" fmla="*/ 42936 w 252842"/>
                    <a:gd name="connsiteY18" fmla="*/ 590236 h 590310"/>
                    <a:gd name="connsiteX19" fmla="*/ 92626 w 252842"/>
                    <a:gd name="connsiteY19" fmla="*/ 554582 h 590310"/>
                    <a:gd name="connsiteX20" fmla="*/ 121364 w 252842"/>
                    <a:gd name="connsiteY20" fmla="*/ 358178 h 590310"/>
                    <a:gd name="connsiteX21" fmla="*/ 133966 w 252842"/>
                    <a:gd name="connsiteY21" fmla="*/ 339736 h 590310"/>
                    <a:gd name="connsiteX22" fmla="*/ 142265 w 252842"/>
                    <a:gd name="connsiteY22" fmla="*/ 358383 h 590310"/>
                    <a:gd name="connsiteX23" fmla="*/ 146466 w 252842"/>
                    <a:gd name="connsiteY23" fmla="*/ 398443 h 590310"/>
                    <a:gd name="connsiteX24" fmla="*/ 162807 w 252842"/>
                    <a:gd name="connsiteY24" fmla="*/ 547769 h 590310"/>
                    <a:gd name="connsiteX25" fmla="*/ 204710 w 252842"/>
                    <a:gd name="connsiteY25" fmla="*/ 584345 h 590310"/>
                    <a:gd name="connsiteX26" fmla="*/ 252608 w 252842"/>
                    <a:gd name="connsiteY26" fmla="*/ 530557 h 590310"/>
                    <a:gd name="connsiteX27" fmla="*/ 245948 w 252842"/>
                    <a:gd name="connsiteY27" fmla="*/ 463706 h 590310"/>
                    <a:gd name="connsiteX28" fmla="*/ 226943 w 252842"/>
                    <a:gd name="connsiteY28" fmla="*/ 241688 h 590310"/>
                    <a:gd name="connsiteX29" fmla="*/ 219925 w 252842"/>
                    <a:gd name="connsiteY29" fmla="*/ 236514 h 590310"/>
                    <a:gd name="connsiteX30" fmla="*/ 218747 w 252842"/>
                    <a:gd name="connsiteY30" fmla="*/ 230623 h 590310"/>
                    <a:gd name="connsiteX31" fmla="*/ 226226 w 252842"/>
                    <a:gd name="connsiteY31" fmla="*/ 228523 h 590310"/>
                    <a:gd name="connsiteX32" fmla="*/ 225918 w 252842"/>
                    <a:gd name="connsiteY32" fmla="*/ 129911 h 590310"/>
                    <a:gd name="connsiteX33" fmla="*/ 219669 w 252842"/>
                    <a:gd name="connsiteY33" fmla="*/ 103325 h 590310"/>
                    <a:gd name="connsiteX34" fmla="*/ 225970 w 252842"/>
                    <a:gd name="connsiteY34" fmla="*/ 114748 h 590310"/>
                    <a:gd name="connsiteX35" fmla="*/ 221001 w 252842"/>
                    <a:gd name="connsiteY35" fmla="*/ 18698 h 590310"/>
                    <a:gd name="connsiteX36" fmla="*/ 217825 w 252842"/>
                    <a:gd name="connsiteY36" fmla="*/ 2254 h 590310"/>
                    <a:gd name="connsiteX37" fmla="*/ 209270 w 252842"/>
                    <a:gd name="connsiteY37" fmla="*/ 0 h 590310"/>
                    <a:gd name="connsiteX38" fmla="*/ 209936 w 252842"/>
                    <a:gd name="connsiteY38" fmla="*/ 3176 h 590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52842" h="590310">
                      <a:moveTo>
                        <a:pt x="209936" y="3176"/>
                      </a:moveTo>
                      <a:cubicBezTo>
                        <a:pt x="219003" y="67056"/>
                        <a:pt x="211268" y="156600"/>
                        <a:pt x="214341" y="220685"/>
                      </a:cubicBezTo>
                      <a:cubicBezTo>
                        <a:pt x="219361" y="325137"/>
                        <a:pt x="230170" y="428974"/>
                        <a:pt x="241850" y="532811"/>
                      </a:cubicBezTo>
                      <a:cubicBezTo>
                        <a:pt x="243387" y="546642"/>
                        <a:pt x="232271" y="569336"/>
                        <a:pt x="217415" y="571948"/>
                      </a:cubicBezTo>
                      <a:cubicBezTo>
                        <a:pt x="200664" y="574868"/>
                        <a:pt x="178175" y="561856"/>
                        <a:pt x="175306" y="545003"/>
                      </a:cubicBezTo>
                      <a:cubicBezTo>
                        <a:pt x="170542" y="517135"/>
                        <a:pt x="165880" y="489217"/>
                        <a:pt x="164190" y="460837"/>
                      </a:cubicBezTo>
                      <a:cubicBezTo>
                        <a:pt x="162038" y="424363"/>
                        <a:pt x="155789" y="387890"/>
                        <a:pt x="151844" y="351519"/>
                      </a:cubicBezTo>
                      <a:cubicBezTo>
                        <a:pt x="150615" y="339942"/>
                        <a:pt x="148412" y="324676"/>
                        <a:pt x="134478" y="323293"/>
                      </a:cubicBezTo>
                      <a:cubicBezTo>
                        <a:pt x="119469" y="321807"/>
                        <a:pt x="117727" y="337278"/>
                        <a:pt x="113885" y="348497"/>
                      </a:cubicBezTo>
                      <a:cubicBezTo>
                        <a:pt x="106816" y="369141"/>
                        <a:pt x="94829" y="506070"/>
                        <a:pt x="79973" y="551355"/>
                      </a:cubicBezTo>
                      <a:cubicBezTo>
                        <a:pt x="72699" y="573434"/>
                        <a:pt x="55999" y="583064"/>
                        <a:pt x="34074" y="575278"/>
                      </a:cubicBezTo>
                      <a:cubicBezTo>
                        <a:pt x="13788" y="568055"/>
                        <a:pt x="9690" y="550433"/>
                        <a:pt x="10714" y="529584"/>
                      </a:cubicBezTo>
                      <a:cubicBezTo>
                        <a:pt x="11892" y="505763"/>
                        <a:pt x="14710" y="482045"/>
                        <a:pt x="16810" y="458276"/>
                      </a:cubicBezTo>
                      <a:cubicBezTo>
                        <a:pt x="19423" y="428000"/>
                        <a:pt x="24597" y="369448"/>
                        <a:pt x="27721" y="333026"/>
                      </a:cubicBezTo>
                      <a:cubicBezTo>
                        <a:pt x="23777" y="330874"/>
                        <a:pt x="20294" y="328210"/>
                        <a:pt x="17374" y="325086"/>
                      </a:cubicBezTo>
                      <a:cubicBezTo>
                        <a:pt x="15222" y="336458"/>
                        <a:pt x="14556" y="354849"/>
                        <a:pt x="14454" y="359766"/>
                      </a:cubicBezTo>
                      <a:cubicBezTo>
                        <a:pt x="13737" y="395728"/>
                        <a:pt x="4823" y="461759"/>
                        <a:pt x="1903" y="497413"/>
                      </a:cubicBezTo>
                      <a:cubicBezTo>
                        <a:pt x="520" y="514523"/>
                        <a:pt x="-1529" y="531633"/>
                        <a:pt x="1801" y="548742"/>
                      </a:cubicBezTo>
                      <a:cubicBezTo>
                        <a:pt x="5592" y="568311"/>
                        <a:pt x="19986" y="588853"/>
                        <a:pt x="42936" y="590236"/>
                      </a:cubicBezTo>
                      <a:cubicBezTo>
                        <a:pt x="63529" y="591466"/>
                        <a:pt x="85403" y="577276"/>
                        <a:pt x="92626" y="554582"/>
                      </a:cubicBezTo>
                      <a:cubicBezTo>
                        <a:pt x="103127" y="521541"/>
                        <a:pt x="115319" y="389683"/>
                        <a:pt x="121364" y="358178"/>
                      </a:cubicBezTo>
                      <a:cubicBezTo>
                        <a:pt x="122747" y="351109"/>
                        <a:pt x="123772" y="338968"/>
                        <a:pt x="133966" y="339736"/>
                      </a:cubicBezTo>
                      <a:cubicBezTo>
                        <a:pt x="142572" y="340402"/>
                        <a:pt x="141292" y="351365"/>
                        <a:pt x="142265" y="358383"/>
                      </a:cubicBezTo>
                      <a:cubicBezTo>
                        <a:pt x="144109" y="371651"/>
                        <a:pt x="145134" y="385072"/>
                        <a:pt x="146466" y="398443"/>
                      </a:cubicBezTo>
                      <a:cubicBezTo>
                        <a:pt x="151486" y="448133"/>
                        <a:pt x="153842" y="498335"/>
                        <a:pt x="162807" y="547769"/>
                      </a:cubicBezTo>
                      <a:cubicBezTo>
                        <a:pt x="166649" y="569028"/>
                        <a:pt x="185603" y="581323"/>
                        <a:pt x="204710" y="584345"/>
                      </a:cubicBezTo>
                      <a:cubicBezTo>
                        <a:pt x="232475" y="588802"/>
                        <a:pt x="255425" y="558271"/>
                        <a:pt x="252608" y="530557"/>
                      </a:cubicBezTo>
                      <a:cubicBezTo>
                        <a:pt x="250302" y="508273"/>
                        <a:pt x="248100" y="485990"/>
                        <a:pt x="245948" y="463706"/>
                      </a:cubicBezTo>
                      <a:cubicBezTo>
                        <a:pt x="238725" y="389785"/>
                        <a:pt x="231707" y="315865"/>
                        <a:pt x="226943" y="241688"/>
                      </a:cubicBezTo>
                      <a:cubicBezTo>
                        <a:pt x="224330" y="239691"/>
                        <a:pt x="221923" y="237897"/>
                        <a:pt x="219925" y="236514"/>
                      </a:cubicBezTo>
                      <a:cubicBezTo>
                        <a:pt x="218695" y="235644"/>
                        <a:pt x="218081" y="232160"/>
                        <a:pt x="218747" y="230623"/>
                      </a:cubicBezTo>
                      <a:cubicBezTo>
                        <a:pt x="220130" y="227550"/>
                        <a:pt x="223408" y="227294"/>
                        <a:pt x="226226" y="228523"/>
                      </a:cubicBezTo>
                      <a:cubicBezTo>
                        <a:pt x="224996" y="198504"/>
                        <a:pt x="225714" y="164182"/>
                        <a:pt x="225918" y="129911"/>
                      </a:cubicBezTo>
                      <a:cubicBezTo>
                        <a:pt x="221462" y="120281"/>
                        <a:pt x="218593" y="110650"/>
                        <a:pt x="219669" y="103325"/>
                      </a:cubicBezTo>
                      <a:cubicBezTo>
                        <a:pt x="221564" y="107218"/>
                        <a:pt x="223716" y="111009"/>
                        <a:pt x="225970" y="114748"/>
                      </a:cubicBezTo>
                      <a:cubicBezTo>
                        <a:pt x="225970" y="80682"/>
                        <a:pt x="225150" y="47231"/>
                        <a:pt x="221001" y="18698"/>
                      </a:cubicBezTo>
                      <a:cubicBezTo>
                        <a:pt x="220232" y="13370"/>
                        <a:pt x="220335" y="7684"/>
                        <a:pt x="217825" y="2254"/>
                      </a:cubicBezTo>
                      <a:cubicBezTo>
                        <a:pt x="214905" y="1588"/>
                        <a:pt x="212087" y="819"/>
                        <a:pt x="209270" y="0"/>
                      </a:cubicBezTo>
                      <a:cubicBezTo>
                        <a:pt x="209526" y="1178"/>
                        <a:pt x="209782" y="2203"/>
                        <a:pt x="209936" y="3176"/>
                      </a:cubicBezTo>
                      <a:close/>
                    </a:path>
                  </a:pathLst>
                </a:custGeom>
                <a:solidFill>
                  <a:srgbClr val="000000"/>
                </a:solidFill>
                <a:ln w="5123" cap="flat">
                  <a:noFill/>
                  <a:prstDash val="solid"/>
                  <a:miter/>
                </a:ln>
              </p:spPr>
              <p:txBody>
                <a:bodyPr rtlCol="0" anchor="ctr"/>
                <a:lstStyle/>
                <a:p>
                  <a:endParaRPr lang="en-US"/>
                </a:p>
              </p:txBody>
            </p:sp>
            <p:sp>
              <p:nvSpPr>
                <p:cNvPr id="49" name="Graphic 472">
                  <a:extLst>
                    <a:ext uri="{FF2B5EF4-FFF2-40B4-BE49-F238E27FC236}">
                      <a16:creationId xmlns:a16="http://schemas.microsoft.com/office/drawing/2014/main" id="{46793541-9D6C-4A7A-AFAB-83252275A434}"/>
                    </a:ext>
                  </a:extLst>
                </p:cNvPr>
                <p:cNvSpPr/>
                <p:nvPr/>
              </p:nvSpPr>
              <p:spPr>
                <a:xfrm>
                  <a:off x="1515140" y="5105143"/>
                  <a:ext cx="103511" cy="170821"/>
                </a:xfrm>
                <a:custGeom>
                  <a:avLst/>
                  <a:gdLst>
                    <a:gd name="connsiteX0" fmla="*/ 7425 w 103511"/>
                    <a:gd name="connsiteY0" fmla="*/ 26638 h 170821"/>
                    <a:gd name="connsiteX1" fmla="*/ 32628 w 103511"/>
                    <a:gd name="connsiteY1" fmla="*/ 64187 h 170821"/>
                    <a:gd name="connsiteX2" fmla="*/ 81857 w 103511"/>
                    <a:gd name="connsiteY2" fmla="*/ 109677 h 170821"/>
                    <a:gd name="connsiteX3" fmla="*/ 88568 w 103511"/>
                    <a:gd name="connsiteY3" fmla="*/ 146919 h 170821"/>
                    <a:gd name="connsiteX4" fmla="*/ 51634 w 103511"/>
                    <a:gd name="connsiteY4" fmla="*/ 156498 h 170821"/>
                    <a:gd name="connsiteX5" fmla="*/ 7937 w 103511"/>
                    <a:gd name="connsiteY5" fmla="*/ 125301 h 170821"/>
                    <a:gd name="connsiteX6" fmla="*/ 7783 w 103511"/>
                    <a:gd name="connsiteY6" fmla="*/ 125250 h 170821"/>
                    <a:gd name="connsiteX7" fmla="*/ 304 w 103511"/>
                    <a:gd name="connsiteY7" fmla="*/ 127350 h 170821"/>
                    <a:gd name="connsiteX8" fmla="*/ 1482 w 103511"/>
                    <a:gd name="connsiteY8" fmla="*/ 133241 h 170821"/>
                    <a:gd name="connsiteX9" fmla="*/ 8500 w 103511"/>
                    <a:gd name="connsiteY9" fmla="*/ 138415 h 170821"/>
                    <a:gd name="connsiteX10" fmla="*/ 70024 w 103511"/>
                    <a:gd name="connsiteY10" fmla="*/ 170585 h 170821"/>
                    <a:gd name="connsiteX11" fmla="*/ 100658 w 103511"/>
                    <a:gd name="connsiteY11" fmla="*/ 148199 h 170821"/>
                    <a:gd name="connsiteX12" fmla="*/ 88824 w 103511"/>
                    <a:gd name="connsiteY12" fmla="*/ 100046 h 170821"/>
                    <a:gd name="connsiteX13" fmla="*/ 7578 w 103511"/>
                    <a:gd name="connsiteY13" fmla="*/ 11423 h 170821"/>
                    <a:gd name="connsiteX14" fmla="*/ 1277 w 103511"/>
                    <a:gd name="connsiteY14" fmla="*/ 0 h 170821"/>
                    <a:gd name="connsiteX15" fmla="*/ 7425 w 103511"/>
                    <a:gd name="connsiteY15" fmla="*/ 26638 h 170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3511" h="170821">
                      <a:moveTo>
                        <a:pt x="7425" y="26638"/>
                      </a:moveTo>
                      <a:cubicBezTo>
                        <a:pt x="14853" y="42570"/>
                        <a:pt x="26737" y="58501"/>
                        <a:pt x="32628" y="64187"/>
                      </a:cubicBezTo>
                      <a:cubicBezTo>
                        <a:pt x="48662" y="79760"/>
                        <a:pt x="65567" y="94360"/>
                        <a:pt x="81857" y="109677"/>
                      </a:cubicBezTo>
                      <a:cubicBezTo>
                        <a:pt x="91795" y="119051"/>
                        <a:pt x="97994" y="133395"/>
                        <a:pt x="88568" y="146919"/>
                      </a:cubicBezTo>
                      <a:cubicBezTo>
                        <a:pt x="78937" y="160699"/>
                        <a:pt x="67872" y="162953"/>
                        <a:pt x="51634" y="156498"/>
                      </a:cubicBezTo>
                      <a:cubicBezTo>
                        <a:pt x="43335" y="153168"/>
                        <a:pt x="16031" y="129092"/>
                        <a:pt x="7937" y="125301"/>
                      </a:cubicBezTo>
                      <a:cubicBezTo>
                        <a:pt x="7886" y="125250"/>
                        <a:pt x="7834" y="125250"/>
                        <a:pt x="7783" y="125250"/>
                      </a:cubicBezTo>
                      <a:cubicBezTo>
                        <a:pt x="4966" y="124020"/>
                        <a:pt x="1687" y="124276"/>
                        <a:pt x="304" y="127350"/>
                      </a:cubicBezTo>
                      <a:cubicBezTo>
                        <a:pt x="-413" y="128887"/>
                        <a:pt x="202" y="132370"/>
                        <a:pt x="1482" y="133241"/>
                      </a:cubicBezTo>
                      <a:cubicBezTo>
                        <a:pt x="3480" y="134624"/>
                        <a:pt x="5837" y="136417"/>
                        <a:pt x="8500" y="138415"/>
                      </a:cubicBezTo>
                      <a:cubicBezTo>
                        <a:pt x="25252" y="151119"/>
                        <a:pt x="53170" y="173352"/>
                        <a:pt x="70024" y="170585"/>
                      </a:cubicBezTo>
                      <a:cubicBezTo>
                        <a:pt x="85033" y="168127"/>
                        <a:pt x="94715" y="164438"/>
                        <a:pt x="100658" y="148199"/>
                      </a:cubicBezTo>
                      <a:cubicBezTo>
                        <a:pt x="107727" y="128784"/>
                        <a:pt x="100863" y="111623"/>
                        <a:pt x="88824" y="100046"/>
                      </a:cubicBezTo>
                      <a:cubicBezTo>
                        <a:pt x="67104" y="79197"/>
                        <a:pt x="29811" y="48666"/>
                        <a:pt x="7578" y="11423"/>
                      </a:cubicBezTo>
                      <a:cubicBezTo>
                        <a:pt x="5324" y="7684"/>
                        <a:pt x="3173" y="3842"/>
                        <a:pt x="1277" y="0"/>
                      </a:cubicBezTo>
                      <a:cubicBezTo>
                        <a:pt x="99" y="7377"/>
                        <a:pt x="2917" y="17007"/>
                        <a:pt x="7425" y="26638"/>
                      </a:cubicBezTo>
                      <a:close/>
                    </a:path>
                  </a:pathLst>
                </a:custGeom>
                <a:solidFill>
                  <a:srgbClr val="000000"/>
                </a:solidFill>
                <a:ln w="5123" cap="flat">
                  <a:noFill/>
                  <a:prstDash val="solid"/>
                  <a:miter/>
                </a:ln>
              </p:spPr>
              <p:txBody>
                <a:bodyPr rtlCol="0" anchor="ctr"/>
                <a:lstStyle/>
                <a:p>
                  <a:endParaRPr lang="en-US"/>
                </a:p>
              </p:txBody>
            </p:sp>
            <p:sp>
              <p:nvSpPr>
                <p:cNvPr id="50" name="Graphic 472">
                  <a:extLst>
                    <a:ext uri="{FF2B5EF4-FFF2-40B4-BE49-F238E27FC236}">
                      <a16:creationId xmlns:a16="http://schemas.microsoft.com/office/drawing/2014/main" id="{7825ED5A-173A-4F21-96A9-F265E2B429D4}"/>
                    </a:ext>
                  </a:extLst>
                </p:cNvPr>
                <p:cNvSpPr/>
                <p:nvPr/>
              </p:nvSpPr>
              <p:spPr>
                <a:xfrm>
                  <a:off x="1246175" y="5579636"/>
                  <a:ext cx="46176" cy="13442"/>
                </a:xfrm>
                <a:custGeom>
                  <a:avLst/>
                  <a:gdLst>
                    <a:gd name="connsiteX0" fmla="*/ 11701 w 46176"/>
                    <a:gd name="connsiteY0" fmla="*/ 483 h 13442"/>
                    <a:gd name="connsiteX1" fmla="*/ 21 w 46176"/>
                    <a:gd name="connsiteY1" fmla="*/ 7399 h 13442"/>
                    <a:gd name="connsiteX2" fmla="*/ 13648 w 46176"/>
                    <a:gd name="connsiteY2" fmla="*/ 11292 h 13442"/>
                    <a:gd name="connsiteX3" fmla="*/ 46177 w 46176"/>
                    <a:gd name="connsiteY3" fmla="*/ 3608 h 13442"/>
                    <a:gd name="connsiteX4" fmla="*/ 11701 w 46176"/>
                    <a:gd name="connsiteY4" fmla="*/ 483 h 134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176" h="13442">
                      <a:moveTo>
                        <a:pt x="11701" y="483"/>
                      </a:moveTo>
                      <a:cubicBezTo>
                        <a:pt x="6681" y="432"/>
                        <a:pt x="-440" y="893"/>
                        <a:pt x="21" y="7399"/>
                      </a:cubicBezTo>
                      <a:cubicBezTo>
                        <a:pt x="738" y="17593"/>
                        <a:pt x="8935" y="11958"/>
                        <a:pt x="13648" y="11292"/>
                      </a:cubicBezTo>
                      <a:cubicBezTo>
                        <a:pt x="23330" y="9960"/>
                        <a:pt x="33831" y="11190"/>
                        <a:pt x="46177" y="3608"/>
                      </a:cubicBezTo>
                      <a:cubicBezTo>
                        <a:pt x="32141" y="-1874"/>
                        <a:pt x="21844" y="535"/>
                        <a:pt x="11701" y="483"/>
                      </a:cubicBezTo>
                      <a:close/>
                    </a:path>
                  </a:pathLst>
                </a:custGeom>
                <a:solidFill>
                  <a:srgbClr val="000000"/>
                </a:solidFill>
                <a:ln w="5123" cap="flat">
                  <a:noFill/>
                  <a:prstDash val="solid"/>
                  <a:miter/>
                </a:ln>
              </p:spPr>
              <p:txBody>
                <a:bodyPr rtlCol="0" anchor="ctr"/>
                <a:lstStyle/>
                <a:p>
                  <a:endParaRPr lang="en-US"/>
                </a:p>
              </p:txBody>
            </p:sp>
            <p:sp>
              <p:nvSpPr>
                <p:cNvPr id="51" name="Graphic 472">
                  <a:extLst>
                    <a:ext uri="{FF2B5EF4-FFF2-40B4-BE49-F238E27FC236}">
                      <a16:creationId xmlns:a16="http://schemas.microsoft.com/office/drawing/2014/main" id="{F1CD9709-6852-4EA2-9B10-DD48AAD5A275}"/>
                    </a:ext>
                  </a:extLst>
                </p:cNvPr>
                <p:cNvSpPr/>
                <p:nvPr/>
              </p:nvSpPr>
              <p:spPr>
                <a:xfrm>
                  <a:off x="1534091" y="5572474"/>
                  <a:ext cx="55324" cy="12027"/>
                </a:xfrm>
                <a:custGeom>
                  <a:avLst/>
                  <a:gdLst>
                    <a:gd name="connsiteX0" fmla="*/ 0 w 55324"/>
                    <a:gd name="connsiteY0" fmla="*/ 4366 h 12027"/>
                    <a:gd name="connsiteX1" fmla="*/ 55325 w 55324"/>
                    <a:gd name="connsiteY1" fmla="*/ 7491 h 12027"/>
                    <a:gd name="connsiteX2" fmla="*/ 0 w 55324"/>
                    <a:gd name="connsiteY2" fmla="*/ 4366 h 12027"/>
                  </a:gdLst>
                  <a:ahLst/>
                  <a:cxnLst>
                    <a:cxn ang="0">
                      <a:pos x="connsiteX0" y="connsiteY0"/>
                    </a:cxn>
                    <a:cxn ang="0">
                      <a:pos x="connsiteX1" y="connsiteY1"/>
                    </a:cxn>
                    <a:cxn ang="0">
                      <a:pos x="connsiteX2" y="connsiteY2"/>
                    </a:cxn>
                  </a:cxnLst>
                  <a:rect l="l" t="t" r="r" b="b"/>
                  <a:pathLst>
                    <a:path w="55324" h="12027">
                      <a:moveTo>
                        <a:pt x="0" y="4366"/>
                      </a:moveTo>
                      <a:cubicBezTo>
                        <a:pt x="11833" y="13843"/>
                        <a:pt x="41545" y="14100"/>
                        <a:pt x="55325" y="7491"/>
                      </a:cubicBezTo>
                      <a:cubicBezTo>
                        <a:pt x="42774" y="-193"/>
                        <a:pt x="13319" y="-3164"/>
                        <a:pt x="0" y="4366"/>
                      </a:cubicBezTo>
                      <a:close/>
                    </a:path>
                  </a:pathLst>
                </a:custGeom>
                <a:solidFill>
                  <a:srgbClr val="000000"/>
                </a:solidFill>
                <a:ln w="5123" cap="flat">
                  <a:noFill/>
                  <a:prstDash val="solid"/>
                  <a:miter/>
                </a:ln>
              </p:spPr>
              <p:txBody>
                <a:bodyPr rtlCol="0" anchor="ctr"/>
                <a:lstStyle/>
                <a:p>
                  <a:endParaRPr lang="en-US"/>
                </a:p>
              </p:txBody>
            </p:sp>
            <p:sp>
              <p:nvSpPr>
                <p:cNvPr id="52" name="Graphic 472">
                  <a:extLst>
                    <a:ext uri="{FF2B5EF4-FFF2-40B4-BE49-F238E27FC236}">
                      <a16:creationId xmlns:a16="http://schemas.microsoft.com/office/drawing/2014/main" id="{05C54AD7-6C0E-4C4F-A85E-388374B7D21A}"/>
                    </a:ext>
                  </a:extLst>
                </p:cNvPr>
                <p:cNvSpPr/>
                <p:nvPr/>
              </p:nvSpPr>
              <p:spPr>
                <a:xfrm>
                  <a:off x="1299224" y="4808531"/>
                  <a:ext cx="340657" cy="532385"/>
                </a:xfrm>
                <a:custGeom>
                  <a:avLst/>
                  <a:gdLst>
                    <a:gd name="connsiteX0" fmla="*/ 340650 w 340657"/>
                    <a:gd name="connsiteY0" fmla="*/ 100465 h 532385"/>
                    <a:gd name="connsiteX1" fmla="*/ 241526 w 340657"/>
                    <a:gd name="connsiteY1" fmla="*/ 9 h 532385"/>
                    <a:gd name="connsiteX2" fmla="*/ 138970 w 340657"/>
                    <a:gd name="connsiteY2" fmla="*/ 99748 h 532385"/>
                    <a:gd name="connsiteX3" fmla="*/ 160998 w 340657"/>
                    <a:gd name="connsiteY3" fmla="*/ 165113 h 532385"/>
                    <a:gd name="connsiteX4" fmla="*/ 139124 w 340657"/>
                    <a:gd name="connsiteY4" fmla="*/ 165728 h 532385"/>
                    <a:gd name="connsiteX5" fmla="*/ 126881 w 340657"/>
                    <a:gd name="connsiteY5" fmla="*/ 169621 h 532385"/>
                    <a:gd name="connsiteX6" fmla="*/ 105160 w 340657"/>
                    <a:gd name="connsiteY6" fmla="*/ 183401 h 532385"/>
                    <a:gd name="connsiteX7" fmla="*/ 102189 w 340657"/>
                    <a:gd name="connsiteY7" fmla="*/ 185962 h 532385"/>
                    <a:gd name="connsiteX8" fmla="*/ 85643 w 340657"/>
                    <a:gd name="connsiteY8" fmla="*/ 207734 h 532385"/>
                    <a:gd name="connsiteX9" fmla="*/ 30830 w 340657"/>
                    <a:gd name="connsiteY9" fmla="*/ 302709 h 532385"/>
                    <a:gd name="connsiteX10" fmla="*/ 1528 w 340657"/>
                    <a:gd name="connsiteY10" fmla="*/ 372121 h 532385"/>
                    <a:gd name="connsiteX11" fmla="*/ 3014 w 340657"/>
                    <a:gd name="connsiteY11" fmla="*/ 491326 h 532385"/>
                    <a:gd name="connsiteX12" fmla="*/ 14694 w 340657"/>
                    <a:gd name="connsiteY12" fmla="*/ 518374 h 532385"/>
                    <a:gd name="connsiteX13" fmla="*/ 25042 w 340657"/>
                    <a:gd name="connsiteY13" fmla="*/ 526314 h 532385"/>
                    <a:gd name="connsiteX14" fmla="*/ 41024 w 340657"/>
                    <a:gd name="connsiteY14" fmla="*/ 531693 h 532385"/>
                    <a:gd name="connsiteX15" fmla="*/ 86975 w 340657"/>
                    <a:gd name="connsiteY15" fmla="*/ 508180 h 532385"/>
                    <a:gd name="connsiteX16" fmla="*/ 99628 w 340657"/>
                    <a:gd name="connsiteY16" fmla="*/ 438511 h 532385"/>
                    <a:gd name="connsiteX17" fmla="*/ 153621 w 340657"/>
                    <a:gd name="connsiteY17" fmla="*/ 318435 h 532385"/>
                    <a:gd name="connsiteX18" fmla="*/ 189634 w 340657"/>
                    <a:gd name="connsiteY18" fmla="*/ 269257 h 532385"/>
                    <a:gd name="connsiteX19" fmla="*/ 180054 w 340657"/>
                    <a:gd name="connsiteY19" fmla="*/ 271101 h 532385"/>
                    <a:gd name="connsiteX20" fmla="*/ 90714 w 340657"/>
                    <a:gd name="connsiteY20" fmla="*/ 417252 h 532385"/>
                    <a:gd name="connsiteX21" fmla="*/ 80623 w 340657"/>
                    <a:gd name="connsiteY21" fmla="*/ 496654 h 532385"/>
                    <a:gd name="connsiteX22" fmla="*/ 46557 w 340657"/>
                    <a:gd name="connsiteY22" fmla="*/ 518835 h 532385"/>
                    <a:gd name="connsiteX23" fmla="*/ 14591 w 340657"/>
                    <a:gd name="connsiteY23" fmla="*/ 487535 h 532385"/>
                    <a:gd name="connsiteX24" fmla="*/ 12696 w 340657"/>
                    <a:gd name="connsiteY24" fmla="*/ 386157 h 532385"/>
                    <a:gd name="connsiteX25" fmla="*/ 22378 w 340657"/>
                    <a:gd name="connsiteY25" fmla="*/ 340822 h 532385"/>
                    <a:gd name="connsiteX26" fmla="*/ 115559 w 340657"/>
                    <a:gd name="connsiteY26" fmla="*/ 188985 h 532385"/>
                    <a:gd name="connsiteX27" fmla="*/ 169911 w 340657"/>
                    <a:gd name="connsiteY27" fmla="*/ 173975 h 532385"/>
                    <a:gd name="connsiteX28" fmla="*/ 206641 w 340657"/>
                    <a:gd name="connsiteY28" fmla="*/ 193288 h 532385"/>
                    <a:gd name="connsiteX29" fmla="*/ 215196 w 340657"/>
                    <a:gd name="connsiteY29" fmla="*/ 195542 h 532385"/>
                    <a:gd name="connsiteX30" fmla="*/ 245727 w 340657"/>
                    <a:gd name="connsiteY30" fmla="*/ 199589 h 532385"/>
                    <a:gd name="connsiteX31" fmla="*/ 340650 w 340657"/>
                    <a:gd name="connsiteY31" fmla="*/ 100465 h 532385"/>
                    <a:gd name="connsiteX32" fmla="*/ 149318 w 340657"/>
                    <a:gd name="connsiteY32" fmla="*/ 99696 h 532385"/>
                    <a:gd name="connsiteX33" fmla="*/ 238760 w 340657"/>
                    <a:gd name="connsiteY33" fmla="*/ 9640 h 532385"/>
                    <a:gd name="connsiteX34" fmla="*/ 331686 w 340657"/>
                    <a:gd name="connsiteY34" fmla="*/ 98057 h 532385"/>
                    <a:gd name="connsiteX35" fmla="*/ 243114 w 340657"/>
                    <a:gd name="connsiteY35" fmla="*/ 188268 h 532385"/>
                    <a:gd name="connsiteX36" fmla="*/ 149318 w 340657"/>
                    <a:gd name="connsiteY36" fmla="*/ 99696 h 53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0657" h="532385">
                      <a:moveTo>
                        <a:pt x="340650" y="100465"/>
                      </a:moveTo>
                      <a:cubicBezTo>
                        <a:pt x="341316" y="42271"/>
                        <a:pt x="293009" y="-708"/>
                        <a:pt x="241526" y="9"/>
                      </a:cubicBezTo>
                      <a:cubicBezTo>
                        <a:pt x="184562" y="829"/>
                        <a:pt x="139124" y="43757"/>
                        <a:pt x="138970" y="99748"/>
                      </a:cubicBezTo>
                      <a:cubicBezTo>
                        <a:pt x="139329" y="128179"/>
                        <a:pt x="147525" y="149540"/>
                        <a:pt x="160998" y="165113"/>
                      </a:cubicBezTo>
                      <a:cubicBezTo>
                        <a:pt x="153672" y="164755"/>
                        <a:pt x="146244" y="164601"/>
                        <a:pt x="139124" y="165728"/>
                      </a:cubicBezTo>
                      <a:cubicBezTo>
                        <a:pt x="134923" y="166394"/>
                        <a:pt x="130620" y="167521"/>
                        <a:pt x="126881" y="169621"/>
                      </a:cubicBezTo>
                      <a:cubicBezTo>
                        <a:pt x="124114" y="171158"/>
                        <a:pt x="109105" y="180276"/>
                        <a:pt x="105160" y="183401"/>
                      </a:cubicBezTo>
                      <a:cubicBezTo>
                        <a:pt x="103624" y="183708"/>
                        <a:pt x="102599" y="184682"/>
                        <a:pt x="102189" y="185962"/>
                      </a:cubicBezTo>
                      <a:cubicBezTo>
                        <a:pt x="95376" y="192264"/>
                        <a:pt x="90407" y="200152"/>
                        <a:pt x="85643" y="207734"/>
                      </a:cubicBezTo>
                      <a:cubicBezTo>
                        <a:pt x="66279" y="238726"/>
                        <a:pt x="47581" y="270282"/>
                        <a:pt x="30830" y="302709"/>
                      </a:cubicBezTo>
                      <a:cubicBezTo>
                        <a:pt x="19355" y="324941"/>
                        <a:pt x="2963" y="345380"/>
                        <a:pt x="1528" y="372121"/>
                      </a:cubicBezTo>
                      <a:cubicBezTo>
                        <a:pt x="-777" y="414691"/>
                        <a:pt x="-623" y="448808"/>
                        <a:pt x="3014" y="491326"/>
                      </a:cubicBezTo>
                      <a:cubicBezTo>
                        <a:pt x="3936" y="501981"/>
                        <a:pt x="7983" y="511304"/>
                        <a:pt x="14694" y="518374"/>
                      </a:cubicBezTo>
                      <a:cubicBezTo>
                        <a:pt x="17665" y="521499"/>
                        <a:pt x="21097" y="524162"/>
                        <a:pt x="25042" y="526314"/>
                      </a:cubicBezTo>
                      <a:cubicBezTo>
                        <a:pt x="29754" y="528875"/>
                        <a:pt x="35082" y="530720"/>
                        <a:pt x="41024" y="531693"/>
                      </a:cubicBezTo>
                      <a:cubicBezTo>
                        <a:pt x="61617" y="535023"/>
                        <a:pt x="77344" y="526212"/>
                        <a:pt x="86975" y="508180"/>
                      </a:cubicBezTo>
                      <a:cubicBezTo>
                        <a:pt x="96247" y="490916"/>
                        <a:pt x="98245" y="458080"/>
                        <a:pt x="99628" y="438511"/>
                      </a:cubicBezTo>
                      <a:cubicBezTo>
                        <a:pt x="103265" y="386208"/>
                        <a:pt x="116584" y="359058"/>
                        <a:pt x="153621" y="318435"/>
                      </a:cubicBezTo>
                      <a:cubicBezTo>
                        <a:pt x="166581" y="304194"/>
                        <a:pt x="176571" y="287289"/>
                        <a:pt x="189634" y="269257"/>
                      </a:cubicBezTo>
                      <a:cubicBezTo>
                        <a:pt x="184050" y="270282"/>
                        <a:pt x="181232" y="269923"/>
                        <a:pt x="180054" y="271101"/>
                      </a:cubicBezTo>
                      <a:cubicBezTo>
                        <a:pt x="140046" y="312852"/>
                        <a:pt x="97528" y="356190"/>
                        <a:pt x="90714" y="417252"/>
                      </a:cubicBezTo>
                      <a:cubicBezTo>
                        <a:pt x="87436" y="446759"/>
                        <a:pt x="91483" y="468376"/>
                        <a:pt x="80623" y="496654"/>
                      </a:cubicBezTo>
                      <a:cubicBezTo>
                        <a:pt x="74578" y="512380"/>
                        <a:pt x="64025" y="522165"/>
                        <a:pt x="46557" y="518835"/>
                      </a:cubicBezTo>
                      <a:cubicBezTo>
                        <a:pt x="29703" y="515608"/>
                        <a:pt x="16333" y="508692"/>
                        <a:pt x="14591" y="487535"/>
                      </a:cubicBezTo>
                      <a:cubicBezTo>
                        <a:pt x="11620" y="450908"/>
                        <a:pt x="13054" y="422733"/>
                        <a:pt x="12696" y="386157"/>
                      </a:cubicBezTo>
                      <a:cubicBezTo>
                        <a:pt x="12542" y="370123"/>
                        <a:pt x="14950" y="355268"/>
                        <a:pt x="22378" y="340822"/>
                      </a:cubicBezTo>
                      <a:cubicBezTo>
                        <a:pt x="49374" y="288416"/>
                        <a:pt x="76012" y="235755"/>
                        <a:pt x="115559" y="188985"/>
                      </a:cubicBezTo>
                      <a:cubicBezTo>
                        <a:pt x="120887" y="185809"/>
                        <a:pt x="143017" y="169928"/>
                        <a:pt x="169911" y="173975"/>
                      </a:cubicBezTo>
                      <a:cubicBezTo>
                        <a:pt x="180310" y="182838"/>
                        <a:pt x="192810" y="189138"/>
                        <a:pt x="206641" y="193288"/>
                      </a:cubicBezTo>
                      <a:cubicBezTo>
                        <a:pt x="209458" y="194108"/>
                        <a:pt x="212276" y="194876"/>
                        <a:pt x="215196" y="195542"/>
                      </a:cubicBezTo>
                      <a:cubicBezTo>
                        <a:pt x="224929" y="197796"/>
                        <a:pt x="235174" y="199128"/>
                        <a:pt x="245727" y="199589"/>
                      </a:cubicBezTo>
                      <a:cubicBezTo>
                        <a:pt x="296851" y="201843"/>
                        <a:pt x="340036" y="153843"/>
                        <a:pt x="340650" y="100465"/>
                      </a:cubicBezTo>
                      <a:close/>
                      <a:moveTo>
                        <a:pt x="149318" y="99696"/>
                      </a:moveTo>
                      <a:cubicBezTo>
                        <a:pt x="150803" y="54104"/>
                        <a:pt x="187636" y="10306"/>
                        <a:pt x="238760" y="9640"/>
                      </a:cubicBezTo>
                      <a:cubicBezTo>
                        <a:pt x="285838" y="9076"/>
                        <a:pt x="332761" y="47496"/>
                        <a:pt x="331686" y="98057"/>
                      </a:cubicBezTo>
                      <a:cubicBezTo>
                        <a:pt x="330507" y="151897"/>
                        <a:pt x="294905" y="188626"/>
                        <a:pt x="243114" y="188268"/>
                      </a:cubicBezTo>
                      <a:cubicBezTo>
                        <a:pt x="190351" y="187960"/>
                        <a:pt x="148703" y="155073"/>
                        <a:pt x="149318" y="99696"/>
                      </a:cubicBezTo>
                      <a:close/>
                    </a:path>
                  </a:pathLst>
                </a:custGeom>
                <a:solidFill>
                  <a:srgbClr val="000000"/>
                </a:solidFill>
                <a:ln w="5123" cap="flat">
                  <a:noFill/>
                  <a:prstDash val="solid"/>
                  <a:miter/>
                </a:ln>
              </p:spPr>
              <p:txBody>
                <a:bodyPr rtlCol="0" anchor="ctr"/>
                <a:lstStyle/>
                <a:p>
                  <a:endParaRPr lang="en-US"/>
                </a:p>
              </p:txBody>
            </p:sp>
          </p:grpSp>
          <p:grpSp>
            <p:nvGrpSpPr>
              <p:cNvPr id="17" name="Graphic 472">
                <a:extLst>
                  <a:ext uri="{FF2B5EF4-FFF2-40B4-BE49-F238E27FC236}">
                    <a16:creationId xmlns:a16="http://schemas.microsoft.com/office/drawing/2014/main" id="{250DA804-3537-4BB9-AD53-ABC07ED8BC5C}"/>
                  </a:ext>
                </a:extLst>
              </p:cNvPr>
              <p:cNvGrpSpPr/>
              <p:nvPr/>
            </p:nvGrpSpPr>
            <p:grpSpPr>
              <a:xfrm>
                <a:off x="1815511" y="4486968"/>
                <a:ext cx="475815" cy="841020"/>
                <a:chOff x="1815511" y="4486968"/>
                <a:chExt cx="475815" cy="841020"/>
              </a:xfrm>
            </p:grpSpPr>
            <p:sp>
              <p:nvSpPr>
                <p:cNvPr id="40" name="Graphic 472">
                  <a:extLst>
                    <a:ext uri="{FF2B5EF4-FFF2-40B4-BE49-F238E27FC236}">
                      <a16:creationId xmlns:a16="http://schemas.microsoft.com/office/drawing/2014/main" id="{054D4F71-C154-4937-855A-A4DCDB62B4BE}"/>
                    </a:ext>
                  </a:extLst>
                </p:cNvPr>
                <p:cNvSpPr/>
                <p:nvPr/>
              </p:nvSpPr>
              <p:spPr>
                <a:xfrm>
                  <a:off x="2066800" y="4748673"/>
                  <a:ext cx="214354" cy="123080"/>
                </a:xfrm>
                <a:custGeom>
                  <a:avLst/>
                  <a:gdLst>
                    <a:gd name="connsiteX0" fmla="*/ 187747 w 214354"/>
                    <a:gd name="connsiteY0" fmla="*/ 64016 h 123080"/>
                    <a:gd name="connsiteX1" fmla="*/ 59782 w 214354"/>
                    <a:gd name="connsiteY1" fmla="*/ 115499 h 123080"/>
                    <a:gd name="connsiteX2" fmla="*/ 23923 w 214354"/>
                    <a:gd name="connsiteY2" fmla="*/ 123080 h 123080"/>
                    <a:gd name="connsiteX3" fmla="*/ 21925 w 214354"/>
                    <a:gd name="connsiteY3" fmla="*/ 104536 h 123080"/>
                    <a:gd name="connsiteX4" fmla="*/ 0 w 214354"/>
                    <a:gd name="connsiteY4" fmla="*/ 21753 h 123080"/>
                    <a:gd name="connsiteX5" fmla="*/ 55018 w 214354"/>
                    <a:gd name="connsiteY5" fmla="*/ 43064 h 123080"/>
                    <a:gd name="connsiteX6" fmla="*/ 106040 w 214354"/>
                    <a:gd name="connsiteY6" fmla="*/ 38812 h 123080"/>
                    <a:gd name="connsiteX7" fmla="*/ 143026 w 214354"/>
                    <a:gd name="connsiteY7" fmla="*/ 17809 h 123080"/>
                    <a:gd name="connsiteX8" fmla="*/ 181702 w 214354"/>
                    <a:gd name="connsiteY8" fmla="*/ 443 h 123080"/>
                    <a:gd name="connsiteX9" fmla="*/ 213770 w 214354"/>
                    <a:gd name="connsiteY9" fmla="*/ 36302 h 123080"/>
                    <a:gd name="connsiteX10" fmla="*/ 187747 w 214354"/>
                    <a:gd name="connsiteY10" fmla="*/ 64016 h 123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4354" h="123080">
                      <a:moveTo>
                        <a:pt x="187747" y="64016"/>
                      </a:moveTo>
                      <a:cubicBezTo>
                        <a:pt x="147482" y="88400"/>
                        <a:pt x="104605" y="105970"/>
                        <a:pt x="59782" y="115499"/>
                      </a:cubicBezTo>
                      <a:cubicBezTo>
                        <a:pt x="53737" y="117394"/>
                        <a:pt x="30224" y="122466"/>
                        <a:pt x="23923" y="123080"/>
                      </a:cubicBezTo>
                      <a:cubicBezTo>
                        <a:pt x="23923" y="123080"/>
                        <a:pt x="24230" y="116472"/>
                        <a:pt x="21925" y="104536"/>
                      </a:cubicBezTo>
                      <a:cubicBezTo>
                        <a:pt x="17417" y="80920"/>
                        <a:pt x="8401" y="43832"/>
                        <a:pt x="0" y="21753"/>
                      </a:cubicBezTo>
                      <a:cubicBezTo>
                        <a:pt x="17007" y="28771"/>
                        <a:pt x="38471" y="36917"/>
                        <a:pt x="55018" y="43064"/>
                      </a:cubicBezTo>
                      <a:cubicBezTo>
                        <a:pt x="72435" y="49519"/>
                        <a:pt x="89596" y="49057"/>
                        <a:pt x="106040" y="38812"/>
                      </a:cubicBezTo>
                      <a:cubicBezTo>
                        <a:pt x="118078" y="31333"/>
                        <a:pt x="130680" y="24776"/>
                        <a:pt x="143026" y="17809"/>
                      </a:cubicBezTo>
                      <a:cubicBezTo>
                        <a:pt x="155371" y="10791"/>
                        <a:pt x="167614" y="3312"/>
                        <a:pt x="181702" y="443"/>
                      </a:cubicBezTo>
                      <a:cubicBezTo>
                        <a:pt x="200195" y="-3348"/>
                        <a:pt x="217817" y="17911"/>
                        <a:pt x="213770" y="36302"/>
                      </a:cubicBezTo>
                      <a:cubicBezTo>
                        <a:pt x="210850" y="49314"/>
                        <a:pt x="199324" y="56946"/>
                        <a:pt x="187747" y="64016"/>
                      </a:cubicBezTo>
                      <a:close/>
                    </a:path>
                  </a:pathLst>
                </a:custGeom>
                <a:solidFill>
                  <a:srgbClr val="FFFFFF"/>
                </a:solidFill>
                <a:ln w="5123" cap="flat">
                  <a:noFill/>
                  <a:prstDash val="solid"/>
                  <a:miter/>
                </a:ln>
              </p:spPr>
              <p:txBody>
                <a:bodyPr rtlCol="0" anchor="ctr"/>
                <a:lstStyle/>
                <a:p>
                  <a:endParaRPr lang="en-US"/>
                </a:p>
              </p:txBody>
            </p:sp>
            <p:sp>
              <p:nvSpPr>
                <p:cNvPr id="41" name="Graphic 472">
                  <a:extLst>
                    <a:ext uri="{FF2B5EF4-FFF2-40B4-BE49-F238E27FC236}">
                      <a16:creationId xmlns:a16="http://schemas.microsoft.com/office/drawing/2014/main" id="{BB42CA27-DBDB-45BA-8917-79213FEA94E2}"/>
                    </a:ext>
                  </a:extLst>
                </p:cNvPr>
                <p:cNvSpPr/>
                <p:nvPr/>
              </p:nvSpPr>
              <p:spPr>
                <a:xfrm>
                  <a:off x="1875556" y="4581958"/>
                  <a:ext cx="162592" cy="161682"/>
                </a:xfrm>
                <a:custGeom>
                  <a:avLst/>
                  <a:gdLst>
                    <a:gd name="connsiteX0" fmla="*/ 116299 w 162592"/>
                    <a:gd name="connsiteY0" fmla="*/ 154455 h 161682"/>
                    <a:gd name="connsiteX1" fmla="*/ 14 w 162592"/>
                    <a:gd name="connsiteY1" fmla="*/ 80688 h 161682"/>
                    <a:gd name="connsiteX2" fmla="*/ 45298 w 162592"/>
                    <a:gd name="connsiteY2" fmla="*/ 24902 h 161682"/>
                    <a:gd name="connsiteX3" fmla="*/ 79723 w 162592"/>
                    <a:gd name="connsiteY3" fmla="*/ 10097 h 161682"/>
                    <a:gd name="connsiteX4" fmla="*/ 113789 w 162592"/>
                    <a:gd name="connsiteY4" fmla="*/ 3848 h 161682"/>
                    <a:gd name="connsiteX5" fmla="*/ 148316 w 162592"/>
                    <a:gd name="connsiteY5" fmla="*/ 31305 h 161682"/>
                    <a:gd name="connsiteX6" fmla="*/ 116299 w 162592"/>
                    <a:gd name="connsiteY6" fmla="*/ 154455 h 16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2592" h="161682">
                      <a:moveTo>
                        <a:pt x="116299" y="154455"/>
                      </a:moveTo>
                      <a:cubicBezTo>
                        <a:pt x="49448" y="181759"/>
                        <a:pt x="-959" y="126126"/>
                        <a:pt x="14" y="80688"/>
                      </a:cubicBezTo>
                      <a:cubicBezTo>
                        <a:pt x="936" y="44983"/>
                        <a:pt x="10106" y="33867"/>
                        <a:pt x="45298" y="24902"/>
                      </a:cubicBezTo>
                      <a:cubicBezTo>
                        <a:pt x="57490" y="21777"/>
                        <a:pt x="71322" y="21367"/>
                        <a:pt x="79723" y="10097"/>
                      </a:cubicBezTo>
                      <a:cubicBezTo>
                        <a:pt x="89456" y="-2966"/>
                        <a:pt x="101033" y="-1378"/>
                        <a:pt x="113789" y="3848"/>
                      </a:cubicBezTo>
                      <a:cubicBezTo>
                        <a:pt x="127979" y="9688"/>
                        <a:pt x="139044" y="19164"/>
                        <a:pt x="148316" y="31305"/>
                      </a:cubicBezTo>
                      <a:cubicBezTo>
                        <a:pt x="172905" y="63425"/>
                        <a:pt x="167884" y="133400"/>
                        <a:pt x="116299" y="154455"/>
                      </a:cubicBezTo>
                      <a:close/>
                    </a:path>
                  </a:pathLst>
                </a:custGeom>
                <a:solidFill>
                  <a:srgbClr val="FFFFFF"/>
                </a:solidFill>
                <a:ln w="5123" cap="flat">
                  <a:noFill/>
                  <a:prstDash val="solid"/>
                  <a:miter/>
                </a:ln>
              </p:spPr>
              <p:txBody>
                <a:bodyPr rtlCol="0" anchor="ctr"/>
                <a:lstStyle/>
                <a:p>
                  <a:endParaRPr lang="en-US"/>
                </a:p>
              </p:txBody>
            </p:sp>
            <p:sp>
              <p:nvSpPr>
                <p:cNvPr id="42" name="Graphic 472">
                  <a:extLst>
                    <a:ext uri="{FF2B5EF4-FFF2-40B4-BE49-F238E27FC236}">
                      <a16:creationId xmlns:a16="http://schemas.microsoft.com/office/drawing/2014/main" id="{13210121-BCCE-47BF-B638-73B83890566B}"/>
                    </a:ext>
                  </a:extLst>
                </p:cNvPr>
                <p:cNvSpPr/>
                <p:nvPr/>
              </p:nvSpPr>
              <p:spPr>
                <a:xfrm>
                  <a:off x="1827417" y="4541539"/>
                  <a:ext cx="296146" cy="775113"/>
                </a:xfrm>
                <a:custGeom>
                  <a:avLst/>
                  <a:gdLst>
                    <a:gd name="connsiteX0" fmla="*/ 256288 w 296146"/>
                    <a:gd name="connsiteY0" fmla="*/ 347888 h 775113"/>
                    <a:gd name="connsiteX1" fmla="*/ 272322 w 296146"/>
                    <a:gd name="connsiteY1" fmla="*/ 481078 h 775113"/>
                    <a:gd name="connsiteX2" fmla="*/ 290456 w 296146"/>
                    <a:gd name="connsiteY2" fmla="*/ 657144 h 775113"/>
                    <a:gd name="connsiteX3" fmla="*/ 296040 w 296146"/>
                    <a:gd name="connsiteY3" fmla="*/ 733677 h 775113"/>
                    <a:gd name="connsiteX4" fmla="*/ 255827 w 296146"/>
                    <a:gd name="connsiteY4" fmla="*/ 769844 h 775113"/>
                    <a:gd name="connsiteX5" fmla="*/ 232928 w 296146"/>
                    <a:gd name="connsiteY5" fmla="*/ 751453 h 775113"/>
                    <a:gd name="connsiteX6" fmla="*/ 227088 w 296146"/>
                    <a:gd name="connsiteY6" fmla="*/ 717848 h 775113"/>
                    <a:gd name="connsiteX7" fmla="*/ 205317 w 296146"/>
                    <a:gd name="connsiteY7" fmla="*/ 520625 h 775113"/>
                    <a:gd name="connsiteX8" fmla="*/ 204292 w 296146"/>
                    <a:gd name="connsiteY8" fmla="*/ 516475 h 775113"/>
                    <a:gd name="connsiteX9" fmla="*/ 188310 w 296146"/>
                    <a:gd name="connsiteY9" fmla="*/ 498597 h 775113"/>
                    <a:gd name="connsiteX10" fmla="*/ 171149 w 296146"/>
                    <a:gd name="connsiteY10" fmla="*/ 514631 h 775113"/>
                    <a:gd name="connsiteX11" fmla="*/ 146918 w 296146"/>
                    <a:gd name="connsiteY11" fmla="*/ 747099 h 775113"/>
                    <a:gd name="connsiteX12" fmla="*/ 115363 w 296146"/>
                    <a:gd name="connsiteY12" fmla="*/ 775069 h 775113"/>
                    <a:gd name="connsiteX13" fmla="*/ 81707 w 296146"/>
                    <a:gd name="connsiteY13" fmla="*/ 746945 h 775113"/>
                    <a:gd name="connsiteX14" fmla="*/ 81297 w 296146"/>
                    <a:gd name="connsiteY14" fmla="*/ 653251 h 775113"/>
                    <a:gd name="connsiteX15" fmla="*/ 77455 w 296146"/>
                    <a:gd name="connsiteY15" fmla="*/ 347785 h 775113"/>
                    <a:gd name="connsiteX16" fmla="*/ 54198 w 296146"/>
                    <a:gd name="connsiteY16" fmla="*/ 274377 h 775113"/>
                    <a:gd name="connsiteX17" fmla="*/ 11013 w 296146"/>
                    <a:gd name="connsiteY17" fmla="*/ 188777 h 775113"/>
                    <a:gd name="connsiteX18" fmla="*/ 4098 w 296146"/>
                    <a:gd name="connsiteY18" fmla="*/ 120901 h 775113"/>
                    <a:gd name="connsiteX19" fmla="*/ 39496 w 296146"/>
                    <a:gd name="connsiteY19" fmla="*/ 39143 h 775113"/>
                    <a:gd name="connsiteX20" fmla="*/ 87393 w 296146"/>
                    <a:gd name="connsiteY20" fmla="*/ 1748 h 775113"/>
                    <a:gd name="connsiteX21" fmla="*/ 115209 w 296146"/>
                    <a:gd name="connsiteY21" fmla="*/ 6204 h 775113"/>
                    <a:gd name="connsiteX22" fmla="*/ 125659 w 296146"/>
                    <a:gd name="connsiteY22" fmla="*/ 29564 h 775113"/>
                    <a:gd name="connsiteX23" fmla="*/ 106757 w 296146"/>
                    <a:gd name="connsiteY23" fmla="*/ 50567 h 775113"/>
                    <a:gd name="connsiteX24" fmla="*/ 78069 w 296146"/>
                    <a:gd name="connsiteY24" fmla="*/ 58456 h 775113"/>
                    <a:gd name="connsiteX25" fmla="*/ 41135 w 296146"/>
                    <a:gd name="connsiteY25" fmla="*/ 94673 h 775113"/>
                    <a:gd name="connsiteX26" fmla="*/ 150760 w 296146"/>
                    <a:gd name="connsiteY26" fmla="*/ 210343 h 775113"/>
                    <a:gd name="connsiteX27" fmla="*/ 184160 w 296146"/>
                    <a:gd name="connsiteY27" fmla="*/ 195897 h 775113"/>
                    <a:gd name="connsiteX28" fmla="*/ 223656 w 296146"/>
                    <a:gd name="connsiteY28" fmla="*/ 224533 h 775113"/>
                    <a:gd name="connsiteX29" fmla="*/ 244454 w 296146"/>
                    <a:gd name="connsiteY29" fmla="*/ 280729 h 775113"/>
                    <a:gd name="connsiteX30" fmla="*/ 256288 w 296146"/>
                    <a:gd name="connsiteY30" fmla="*/ 347888 h 775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96146" h="775113">
                      <a:moveTo>
                        <a:pt x="256288" y="347888"/>
                      </a:moveTo>
                      <a:cubicBezTo>
                        <a:pt x="259413" y="392609"/>
                        <a:pt x="266892" y="436715"/>
                        <a:pt x="272322" y="481078"/>
                      </a:cubicBezTo>
                      <a:cubicBezTo>
                        <a:pt x="279545" y="539630"/>
                        <a:pt x="285436" y="598438"/>
                        <a:pt x="290456" y="657144"/>
                      </a:cubicBezTo>
                      <a:cubicBezTo>
                        <a:pt x="292351" y="679069"/>
                        <a:pt x="294759" y="711752"/>
                        <a:pt x="296040" y="733677"/>
                      </a:cubicBezTo>
                      <a:cubicBezTo>
                        <a:pt x="297372" y="756217"/>
                        <a:pt x="286358" y="773122"/>
                        <a:pt x="255827" y="769844"/>
                      </a:cubicBezTo>
                      <a:cubicBezTo>
                        <a:pt x="246042" y="768768"/>
                        <a:pt x="234875" y="760059"/>
                        <a:pt x="232928" y="751453"/>
                      </a:cubicBezTo>
                      <a:cubicBezTo>
                        <a:pt x="230469" y="740388"/>
                        <a:pt x="228369" y="729118"/>
                        <a:pt x="227088" y="717848"/>
                      </a:cubicBezTo>
                      <a:cubicBezTo>
                        <a:pt x="222017" y="674152"/>
                        <a:pt x="208134" y="539630"/>
                        <a:pt x="205317" y="520625"/>
                      </a:cubicBezTo>
                      <a:cubicBezTo>
                        <a:pt x="205112" y="519241"/>
                        <a:pt x="204754" y="517858"/>
                        <a:pt x="204292" y="516475"/>
                      </a:cubicBezTo>
                      <a:cubicBezTo>
                        <a:pt x="201526" y="508228"/>
                        <a:pt x="198248" y="499468"/>
                        <a:pt x="188310" y="498597"/>
                      </a:cubicBezTo>
                      <a:cubicBezTo>
                        <a:pt x="177655" y="497624"/>
                        <a:pt x="174017" y="506640"/>
                        <a:pt x="171149" y="514631"/>
                      </a:cubicBezTo>
                      <a:cubicBezTo>
                        <a:pt x="168536" y="521957"/>
                        <a:pt x="148455" y="727325"/>
                        <a:pt x="146918" y="747099"/>
                      </a:cubicBezTo>
                      <a:cubicBezTo>
                        <a:pt x="145433" y="766462"/>
                        <a:pt x="133446" y="774454"/>
                        <a:pt x="115363" y="775069"/>
                      </a:cubicBezTo>
                      <a:cubicBezTo>
                        <a:pt x="94001" y="775837"/>
                        <a:pt x="83909" y="766821"/>
                        <a:pt x="81707" y="746945"/>
                      </a:cubicBezTo>
                      <a:cubicBezTo>
                        <a:pt x="78172" y="715748"/>
                        <a:pt x="80375" y="684551"/>
                        <a:pt x="81297" y="653251"/>
                      </a:cubicBezTo>
                      <a:cubicBezTo>
                        <a:pt x="84319" y="549568"/>
                        <a:pt x="85805" y="451212"/>
                        <a:pt x="77455" y="347785"/>
                      </a:cubicBezTo>
                      <a:cubicBezTo>
                        <a:pt x="75559" y="324016"/>
                        <a:pt x="65877" y="295534"/>
                        <a:pt x="54198" y="274377"/>
                      </a:cubicBezTo>
                      <a:cubicBezTo>
                        <a:pt x="38727" y="246356"/>
                        <a:pt x="25716" y="217105"/>
                        <a:pt x="11013" y="188777"/>
                      </a:cubicBezTo>
                      <a:cubicBezTo>
                        <a:pt x="-359" y="166903"/>
                        <a:pt x="-3381" y="144978"/>
                        <a:pt x="4098" y="120901"/>
                      </a:cubicBezTo>
                      <a:cubicBezTo>
                        <a:pt x="12960" y="92265"/>
                        <a:pt x="22949" y="64295"/>
                        <a:pt x="39496" y="39143"/>
                      </a:cubicBezTo>
                      <a:cubicBezTo>
                        <a:pt x="51175" y="21418"/>
                        <a:pt x="67414" y="9175"/>
                        <a:pt x="87393" y="1748"/>
                      </a:cubicBezTo>
                      <a:cubicBezTo>
                        <a:pt x="97075" y="-1838"/>
                        <a:pt x="107474" y="313"/>
                        <a:pt x="115209" y="6204"/>
                      </a:cubicBezTo>
                      <a:cubicBezTo>
                        <a:pt x="122791" y="11993"/>
                        <a:pt x="127401" y="19370"/>
                        <a:pt x="125659" y="29564"/>
                      </a:cubicBezTo>
                      <a:cubicBezTo>
                        <a:pt x="123866" y="39963"/>
                        <a:pt x="117156" y="47339"/>
                        <a:pt x="106757" y="50567"/>
                      </a:cubicBezTo>
                      <a:cubicBezTo>
                        <a:pt x="97280" y="53487"/>
                        <a:pt x="87803" y="57431"/>
                        <a:pt x="78069" y="58456"/>
                      </a:cubicBezTo>
                      <a:cubicBezTo>
                        <a:pt x="55734" y="60863"/>
                        <a:pt x="45438" y="76436"/>
                        <a:pt x="41135" y="94673"/>
                      </a:cubicBezTo>
                      <a:cubicBezTo>
                        <a:pt x="24435" y="164649"/>
                        <a:pt x="83499" y="227504"/>
                        <a:pt x="150760" y="210343"/>
                      </a:cubicBezTo>
                      <a:cubicBezTo>
                        <a:pt x="163721" y="207014"/>
                        <a:pt x="174837" y="202249"/>
                        <a:pt x="184160" y="195897"/>
                      </a:cubicBezTo>
                      <a:cubicBezTo>
                        <a:pt x="202397" y="201635"/>
                        <a:pt x="219865" y="217515"/>
                        <a:pt x="223656" y="224533"/>
                      </a:cubicBezTo>
                      <a:cubicBezTo>
                        <a:pt x="233492" y="242719"/>
                        <a:pt x="239690" y="260751"/>
                        <a:pt x="244454" y="280729"/>
                      </a:cubicBezTo>
                      <a:cubicBezTo>
                        <a:pt x="249782" y="302910"/>
                        <a:pt x="254700" y="325348"/>
                        <a:pt x="256288" y="347888"/>
                      </a:cubicBezTo>
                      <a:close/>
                    </a:path>
                  </a:pathLst>
                </a:custGeom>
                <a:solidFill>
                  <a:srgbClr val="FFFFFF"/>
                </a:solidFill>
                <a:ln w="5123" cap="flat">
                  <a:noFill/>
                  <a:prstDash val="solid"/>
                  <a:miter/>
                </a:ln>
              </p:spPr>
              <p:txBody>
                <a:bodyPr rtlCol="0" anchor="ctr"/>
                <a:lstStyle/>
                <a:p>
                  <a:endParaRPr lang="en-US"/>
                </a:p>
              </p:txBody>
            </p:sp>
            <p:sp>
              <p:nvSpPr>
                <p:cNvPr id="43" name="Graphic 472">
                  <a:extLst>
                    <a:ext uri="{FF2B5EF4-FFF2-40B4-BE49-F238E27FC236}">
                      <a16:creationId xmlns:a16="http://schemas.microsoft.com/office/drawing/2014/main" id="{BC8A3B34-F50D-4D17-9D43-D30E75DE8C5A}"/>
                    </a:ext>
                  </a:extLst>
                </p:cNvPr>
                <p:cNvSpPr/>
                <p:nvPr/>
              </p:nvSpPr>
              <p:spPr>
                <a:xfrm>
                  <a:off x="1815511" y="4531317"/>
                  <a:ext cx="475815" cy="796672"/>
                </a:xfrm>
                <a:custGeom>
                  <a:avLst/>
                  <a:gdLst>
                    <a:gd name="connsiteX0" fmla="*/ 474024 w 475815"/>
                    <a:gd name="connsiteY0" fmla="*/ 259806 h 796672"/>
                    <a:gd name="connsiteX1" fmla="*/ 429917 w 475815"/>
                    <a:gd name="connsiteY1" fmla="*/ 206274 h 796672"/>
                    <a:gd name="connsiteX2" fmla="*/ 404406 w 475815"/>
                    <a:gd name="connsiteY2" fmla="*/ 216827 h 796672"/>
                    <a:gd name="connsiteX3" fmla="*/ 356458 w 475815"/>
                    <a:gd name="connsiteY3" fmla="*/ 244643 h 796672"/>
                    <a:gd name="connsiteX4" fmla="*/ 299186 w 475815"/>
                    <a:gd name="connsiteY4" fmla="*/ 247819 h 796672"/>
                    <a:gd name="connsiteX5" fmla="*/ 241197 w 475815"/>
                    <a:gd name="connsiteY5" fmla="*/ 220874 h 796672"/>
                    <a:gd name="connsiteX6" fmla="*/ 204160 w 475815"/>
                    <a:gd name="connsiteY6" fmla="*/ 199973 h 796672"/>
                    <a:gd name="connsiteX7" fmla="*/ 233360 w 475815"/>
                    <a:gd name="connsiteY7" fmla="*/ 141216 h 796672"/>
                    <a:gd name="connsiteX8" fmla="*/ 192429 w 475815"/>
                    <a:gd name="connsiteY8" fmla="*/ 51773 h 796672"/>
                    <a:gd name="connsiteX9" fmla="*/ 156673 w 475815"/>
                    <a:gd name="connsiteY9" fmla="*/ 38865 h 796672"/>
                    <a:gd name="connsiteX10" fmla="*/ 136080 w 475815"/>
                    <a:gd name="connsiteY10" fmla="*/ 10536 h 796672"/>
                    <a:gd name="connsiteX11" fmla="*/ 88490 w 475815"/>
                    <a:gd name="connsiteY11" fmla="*/ 4184 h 796672"/>
                    <a:gd name="connsiteX12" fmla="*/ 27120 w 475815"/>
                    <a:gd name="connsiteY12" fmla="*/ 69191 h 796672"/>
                    <a:gd name="connsiteX13" fmla="*/ 1558 w 475815"/>
                    <a:gd name="connsiteY13" fmla="*/ 141113 h 796672"/>
                    <a:gd name="connsiteX14" fmla="*/ 5144 w 475815"/>
                    <a:gd name="connsiteY14" fmla="*/ 182915 h 796672"/>
                    <a:gd name="connsiteX15" fmla="*/ 46535 w 475815"/>
                    <a:gd name="connsiteY15" fmla="*/ 269283 h 796672"/>
                    <a:gd name="connsiteX16" fmla="*/ 84238 w 475815"/>
                    <a:gd name="connsiteY16" fmla="*/ 414102 h 796672"/>
                    <a:gd name="connsiteX17" fmla="*/ 84136 w 475815"/>
                    <a:gd name="connsiteY17" fmla="*/ 583918 h 796672"/>
                    <a:gd name="connsiteX18" fmla="*/ 81677 w 475815"/>
                    <a:gd name="connsiteY18" fmla="*/ 730786 h 796672"/>
                    <a:gd name="connsiteX19" fmla="*/ 90898 w 475815"/>
                    <a:gd name="connsiteY19" fmla="*/ 781449 h 796672"/>
                    <a:gd name="connsiteX20" fmla="*/ 158107 w 475815"/>
                    <a:gd name="connsiteY20" fmla="*/ 786367 h 796672"/>
                    <a:gd name="connsiteX21" fmla="*/ 169480 w 475815"/>
                    <a:gd name="connsiteY21" fmla="*/ 758039 h 796672"/>
                    <a:gd name="connsiteX22" fmla="*/ 190841 w 475815"/>
                    <a:gd name="connsiteY22" fmla="*/ 541093 h 796672"/>
                    <a:gd name="connsiteX23" fmla="*/ 193812 w 475815"/>
                    <a:gd name="connsiteY23" fmla="*/ 530899 h 796672"/>
                    <a:gd name="connsiteX24" fmla="*/ 203494 w 475815"/>
                    <a:gd name="connsiteY24" fmla="*/ 530335 h 796672"/>
                    <a:gd name="connsiteX25" fmla="*/ 208924 w 475815"/>
                    <a:gd name="connsiteY25" fmla="*/ 550775 h 796672"/>
                    <a:gd name="connsiteX26" fmla="*/ 228083 w 475815"/>
                    <a:gd name="connsiteY26" fmla="*/ 718389 h 796672"/>
                    <a:gd name="connsiteX27" fmla="*/ 237151 w 475815"/>
                    <a:gd name="connsiteY27" fmla="*/ 768233 h 796672"/>
                    <a:gd name="connsiteX28" fmla="*/ 280335 w 475815"/>
                    <a:gd name="connsiteY28" fmla="*/ 788775 h 796672"/>
                    <a:gd name="connsiteX29" fmla="*/ 289504 w 475815"/>
                    <a:gd name="connsiteY29" fmla="*/ 787392 h 796672"/>
                    <a:gd name="connsiteX30" fmla="*/ 319472 w 475815"/>
                    <a:gd name="connsiteY30" fmla="*/ 745334 h 796672"/>
                    <a:gd name="connsiteX31" fmla="*/ 311481 w 475815"/>
                    <a:gd name="connsiteY31" fmla="*/ 653639 h 796672"/>
                    <a:gd name="connsiteX32" fmla="*/ 280335 w 475815"/>
                    <a:gd name="connsiteY32" fmla="*/ 367792 h 796672"/>
                    <a:gd name="connsiteX33" fmla="*/ 295447 w 475815"/>
                    <a:gd name="connsiteY33" fmla="*/ 347148 h 796672"/>
                    <a:gd name="connsiteX34" fmla="*/ 442673 w 475815"/>
                    <a:gd name="connsiteY34" fmla="*/ 292796 h 796672"/>
                    <a:gd name="connsiteX35" fmla="*/ 474024 w 475815"/>
                    <a:gd name="connsiteY35" fmla="*/ 259806 h 796672"/>
                    <a:gd name="connsiteX36" fmla="*/ 176344 w 475815"/>
                    <a:gd name="connsiteY36" fmla="*/ 205096 h 796672"/>
                    <a:gd name="connsiteX37" fmla="*/ 60059 w 475815"/>
                    <a:gd name="connsiteY37" fmla="*/ 131329 h 796672"/>
                    <a:gd name="connsiteX38" fmla="*/ 105344 w 475815"/>
                    <a:gd name="connsiteY38" fmla="*/ 75543 h 796672"/>
                    <a:gd name="connsiteX39" fmla="*/ 139768 w 475815"/>
                    <a:gd name="connsiteY39" fmla="*/ 60738 h 796672"/>
                    <a:gd name="connsiteX40" fmla="*/ 173834 w 475815"/>
                    <a:gd name="connsiteY40" fmla="*/ 54489 h 796672"/>
                    <a:gd name="connsiteX41" fmla="*/ 208361 w 475815"/>
                    <a:gd name="connsiteY41" fmla="*/ 81946 h 796672"/>
                    <a:gd name="connsiteX42" fmla="*/ 176344 w 475815"/>
                    <a:gd name="connsiteY42" fmla="*/ 205096 h 796672"/>
                    <a:gd name="connsiteX43" fmla="*/ 256412 w 475815"/>
                    <a:gd name="connsiteY43" fmla="*/ 291054 h 796672"/>
                    <a:gd name="connsiteX44" fmla="*/ 268194 w 475815"/>
                    <a:gd name="connsiteY44" fmla="*/ 358059 h 796672"/>
                    <a:gd name="connsiteX45" fmla="*/ 284228 w 475815"/>
                    <a:gd name="connsiteY45" fmla="*/ 491249 h 796672"/>
                    <a:gd name="connsiteX46" fmla="*/ 302362 w 475815"/>
                    <a:gd name="connsiteY46" fmla="*/ 667316 h 796672"/>
                    <a:gd name="connsiteX47" fmla="*/ 307946 w 475815"/>
                    <a:gd name="connsiteY47" fmla="*/ 743849 h 796672"/>
                    <a:gd name="connsiteX48" fmla="*/ 267733 w 475815"/>
                    <a:gd name="connsiteY48" fmla="*/ 780015 h 796672"/>
                    <a:gd name="connsiteX49" fmla="*/ 244835 w 475815"/>
                    <a:gd name="connsiteY49" fmla="*/ 761625 h 796672"/>
                    <a:gd name="connsiteX50" fmla="*/ 238995 w 475815"/>
                    <a:gd name="connsiteY50" fmla="*/ 728020 h 796672"/>
                    <a:gd name="connsiteX51" fmla="*/ 217223 w 475815"/>
                    <a:gd name="connsiteY51" fmla="*/ 530796 h 796672"/>
                    <a:gd name="connsiteX52" fmla="*/ 216199 w 475815"/>
                    <a:gd name="connsiteY52" fmla="*/ 526647 h 796672"/>
                    <a:gd name="connsiteX53" fmla="*/ 200216 w 475815"/>
                    <a:gd name="connsiteY53" fmla="*/ 508769 h 796672"/>
                    <a:gd name="connsiteX54" fmla="*/ 183055 w 475815"/>
                    <a:gd name="connsiteY54" fmla="*/ 524803 h 796672"/>
                    <a:gd name="connsiteX55" fmla="*/ 158825 w 475815"/>
                    <a:gd name="connsiteY55" fmla="*/ 757270 h 796672"/>
                    <a:gd name="connsiteX56" fmla="*/ 127269 w 475815"/>
                    <a:gd name="connsiteY56" fmla="*/ 785240 h 796672"/>
                    <a:gd name="connsiteX57" fmla="*/ 93613 w 475815"/>
                    <a:gd name="connsiteY57" fmla="*/ 757117 h 796672"/>
                    <a:gd name="connsiteX58" fmla="*/ 93203 w 475815"/>
                    <a:gd name="connsiteY58" fmla="*/ 663423 h 796672"/>
                    <a:gd name="connsiteX59" fmla="*/ 89361 w 475815"/>
                    <a:gd name="connsiteY59" fmla="*/ 357957 h 796672"/>
                    <a:gd name="connsiteX60" fmla="*/ 66104 w 475815"/>
                    <a:gd name="connsiteY60" fmla="*/ 284549 h 796672"/>
                    <a:gd name="connsiteX61" fmla="*/ 22920 w 475815"/>
                    <a:gd name="connsiteY61" fmla="*/ 198949 h 796672"/>
                    <a:gd name="connsiteX62" fmla="*/ 16004 w 475815"/>
                    <a:gd name="connsiteY62" fmla="*/ 131073 h 796672"/>
                    <a:gd name="connsiteX63" fmla="*/ 51402 w 475815"/>
                    <a:gd name="connsiteY63" fmla="*/ 49315 h 796672"/>
                    <a:gd name="connsiteX64" fmla="*/ 99299 w 475815"/>
                    <a:gd name="connsiteY64" fmla="*/ 11919 h 796672"/>
                    <a:gd name="connsiteX65" fmla="*/ 127115 w 475815"/>
                    <a:gd name="connsiteY65" fmla="*/ 16376 h 796672"/>
                    <a:gd name="connsiteX66" fmla="*/ 137565 w 475815"/>
                    <a:gd name="connsiteY66" fmla="*/ 39735 h 796672"/>
                    <a:gd name="connsiteX67" fmla="*/ 118663 w 475815"/>
                    <a:gd name="connsiteY67" fmla="*/ 60738 h 796672"/>
                    <a:gd name="connsiteX68" fmla="*/ 89976 w 475815"/>
                    <a:gd name="connsiteY68" fmla="*/ 68627 h 796672"/>
                    <a:gd name="connsiteX69" fmla="*/ 53041 w 475815"/>
                    <a:gd name="connsiteY69" fmla="*/ 104845 h 796672"/>
                    <a:gd name="connsiteX70" fmla="*/ 162667 w 475815"/>
                    <a:gd name="connsiteY70" fmla="*/ 220515 h 796672"/>
                    <a:gd name="connsiteX71" fmla="*/ 196066 w 475815"/>
                    <a:gd name="connsiteY71" fmla="*/ 206069 h 796672"/>
                    <a:gd name="connsiteX72" fmla="*/ 235563 w 475815"/>
                    <a:gd name="connsiteY72" fmla="*/ 234705 h 796672"/>
                    <a:gd name="connsiteX73" fmla="*/ 256412 w 475815"/>
                    <a:gd name="connsiteY73" fmla="*/ 291054 h 796672"/>
                    <a:gd name="connsiteX74" fmla="*/ 465008 w 475815"/>
                    <a:gd name="connsiteY74" fmla="*/ 253556 h 796672"/>
                    <a:gd name="connsiteX75" fmla="*/ 439036 w 475815"/>
                    <a:gd name="connsiteY75" fmla="*/ 281372 h 796672"/>
                    <a:gd name="connsiteX76" fmla="*/ 311071 w 475815"/>
                    <a:gd name="connsiteY76" fmla="*/ 332855 h 796672"/>
                    <a:gd name="connsiteX77" fmla="*/ 275212 w 475815"/>
                    <a:gd name="connsiteY77" fmla="*/ 340437 h 796672"/>
                    <a:gd name="connsiteX78" fmla="*/ 273214 w 475815"/>
                    <a:gd name="connsiteY78" fmla="*/ 321893 h 796672"/>
                    <a:gd name="connsiteX79" fmla="*/ 251289 w 475815"/>
                    <a:gd name="connsiteY79" fmla="*/ 239110 h 796672"/>
                    <a:gd name="connsiteX80" fmla="*/ 306307 w 475815"/>
                    <a:gd name="connsiteY80" fmla="*/ 260421 h 796672"/>
                    <a:gd name="connsiteX81" fmla="*/ 357329 w 475815"/>
                    <a:gd name="connsiteY81" fmla="*/ 256169 h 796672"/>
                    <a:gd name="connsiteX82" fmla="*/ 394315 w 475815"/>
                    <a:gd name="connsiteY82" fmla="*/ 235166 h 796672"/>
                    <a:gd name="connsiteX83" fmla="*/ 432991 w 475815"/>
                    <a:gd name="connsiteY83" fmla="*/ 217800 h 796672"/>
                    <a:gd name="connsiteX84" fmla="*/ 465008 w 475815"/>
                    <a:gd name="connsiteY84" fmla="*/ 253556 h 796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475815" h="796672">
                      <a:moveTo>
                        <a:pt x="474024" y="259806"/>
                      </a:moveTo>
                      <a:cubicBezTo>
                        <a:pt x="482732" y="232195"/>
                        <a:pt x="458348" y="200331"/>
                        <a:pt x="429917" y="206274"/>
                      </a:cubicBezTo>
                      <a:cubicBezTo>
                        <a:pt x="420799" y="208169"/>
                        <a:pt x="412449" y="212114"/>
                        <a:pt x="404406" y="216827"/>
                      </a:cubicBezTo>
                      <a:cubicBezTo>
                        <a:pt x="388475" y="226201"/>
                        <a:pt x="372236" y="235012"/>
                        <a:pt x="356458" y="244643"/>
                      </a:cubicBezTo>
                      <a:cubicBezTo>
                        <a:pt x="337760" y="256066"/>
                        <a:pt x="318857" y="254530"/>
                        <a:pt x="299186" y="247819"/>
                      </a:cubicBezTo>
                      <a:cubicBezTo>
                        <a:pt x="282589" y="242184"/>
                        <a:pt x="244169" y="223691"/>
                        <a:pt x="241197" y="220874"/>
                      </a:cubicBezTo>
                      <a:cubicBezTo>
                        <a:pt x="235460" y="215443"/>
                        <a:pt x="219375" y="202739"/>
                        <a:pt x="204160" y="199973"/>
                      </a:cubicBezTo>
                      <a:cubicBezTo>
                        <a:pt x="219836" y="186142"/>
                        <a:pt x="229313" y="166675"/>
                        <a:pt x="233360" y="141216"/>
                      </a:cubicBezTo>
                      <a:cubicBezTo>
                        <a:pt x="238124" y="111453"/>
                        <a:pt x="224754" y="72264"/>
                        <a:pt x="192429" y="51773"/>
                      </a:cubicBezTo>
                      <a:cubicBezTo>
                        <a:pt x="181159" y="44653"/>
                        <a:pt x="167841" y="44397"/>
                        <a:pt x="156673" y="38865"/>
                      </a:cubicBezTo>
                      <a:cubicBezTo>
                        <a:pt x="146018" y="33588"/>
                        <a:pt x="146376" y="18425"/>
                        <a:pt x="136080" y="10536"/>
                      </a:cubicBezTo>
                      <a:cubicBezTo>
                        <a:pt x="120763" y="-1144"/>
                        <a:pt x="106163" y="-2886"/>
                        <a:pt x="88490" y="4184"/>
                      </a:cubicBezTo>
                      <a:cubicBezTo>
                        <a:pt x="57703" y="16478"/>
                        <a:pt x="41105" y="41733"/>
                        <a:pt x="27120" y="69191"/>
                      </a:cubicBezTo>
                      <a:cubicBezTo>
                        <a:pt x="15543" y="91936"/>
                        <a:pt x="6681" y="115910"/>
                        <a:pt x="1558" y="141113"/>
                      </a:cubicBezTo>
                      <a:cubicBezTo>
                        <a:pt x="-1362" y="155406"/>
                        <a:pt x="-184" y="169237"/>
                        <a:pt x="5144" y="182915"/>
                      </a:cubicBezTo>
                      <a:cubicBezTo>
                        <a:pt x="16824" y="212729"/>
                        <a:pt x="30091" y="241928"/>
                        <a:pt x="46535" y="269283"/>
                      </a:cubicBezTo>
                      <a:cubicBezTo>
                        <a:pt x="73788" y="314670"/>
                        <a:pt x="83163" y="361543"/>
                        <a:pt x="84238" y="414102"/>
                      </a:cubicBezTo>
                      <a:cubicBezTo>
                        <a:pt x="85570" y="476188"/>
                        <a:pt x="84392" y="569729"/>
                        <a:pt x="84136" y="583918"/>
                      </a:cubicBezTo>
                      <a:cubicBezTo>
                        <a:pt x="83163" y="632891"/>
                        <a:pt x="81984" y="681813"/>
                        <a:pt x="81677" y="730786"/>
                      </a:cubicBezTo>
                      <a:cubicBezTo>
                        <a:pt x="81574" y="746820"/>
                        <a:pt x="79884" y="766952"/>
                        <a:pt x="90898" y="781449"/>
                      </a:cubicBezTo>
                      <a:cubicBezTo>
                        <a:pt x="105651" y="800865"/>
                        <a:pt x="138488" y="800813"/>
                        <a:pt x="158107" y="786367"/>
                      </a:cubicBezTo>
                      <a:cubicBezTo>
                        <a:pt x="166970" y="779810"/>
                        <a:pt x="169019" y="767106"/>
                        <a:pt x="169480" y="758039"/>
                      </a:cubicBezTo>
                      <a:cubicBezTo>
                        <a:pt x="171375" y="722590"/>
                        <a:pt x="185565" y="579769"/>
                        <a:pt x="190841" y="541093"/>
                      </a:cubicBezTo>
                      <a:cubicBezTo>
                        <a:pt x="191302" y="537609"/>
                        <a:pt x="192173" y="533972"/>
                        <a:pt x="193812" y="530899"/>
                      </a:cubicBezTo>
                      <a:cubicBezTo>
                        <a:pt x="196374" y="526135"/>
                        <a:pt x="200421" y="525366"/>
                        <a:pt x="203494" y="530335"/>
                      </a:cubicBezTo>
                      <a:cubicBezTo>
                        <a:pt x="207285" y="536482"/>
                        <a:pt x="208054" y="543706"/>
                        <a:pt x="208924" y="550775"/>
                      </a:cubicBezTo>
                      <a:cubicBezTo>
                        <a:pt x="215328" y="603641"/>
                        <a:pt x="221526" y="665523"/>
                        <a:pt x="228083" y="718389"/>
                      </a:cubicBezTo>
                      <a:cubicBezTo>
                        <a:pt x="230184" y="735294"/>
                        <a:pt x="230542" y="752199"/>
                        <a:pt x="237151" y="768233"/>
                      </a:cubicBezTo>
                      <a:cubicBezTo>
                        <a:pt x="245296" y="787955"/>
                        <a:pt x="259076" y="791951"/>
                        <a:pt x="280335" y="788775"/>
                      </a:cubicBezTo>
                      <a:cubicBezTo>
                        <a:pt x="285253" y="788058"/>
                        <a:pt x="284740" y="788775"/>
                        <a:pt x="289504" y="787392"/>
                      </a:cubicBezTo>
                      <a:cubicBezTo>
                        <a:pt x="310354" y="781501"/>
                        <a:pt x="320804" y="766901"/>
                        <a:pt x="319472" y="745334"/>
                      </a:cubicBezTo>
                      <a:cubicBezTo>
                        <a:pt x="317730" y="717723"/>
                        <a:pt x="314606" y="681198"/>
                        <a:pt x="311481" y="653639"/>
                      </a:cubicBezTo>
                      <a:cubicBezTo>
                        <a:pt x="304821" y="595086"/>
                        <a:pt x="283408" y="404624"/>
                        <a:pt x="280335" y="367792"/>
                      </a:cubicBezTo>
                      <a:cubicBezTo>
                        <a:pt x="278900" y="350990"/>
                        <a:pt x="278747" y="350221"/>
                        <a:pt x="295447" y="347148"/>
                      </a:cubicBezTo>
                      <a:cubicBezTo>
                        <a:pt x="348671" y="337312"/>
                        <a:pt x="396159" y="319024"/>
                        <a:pt x="442673" y="292796"/>
                      </a:cubicBezTo>
                      <a:cubicBezTo>
                        <a:pt x="456914" y="284856"/>
                        <a:pt x="469106" y="275430"/>
                        <a:pt x="474024" y="259806"/>
                      </a:cubicBezTo>
                      <a:close/>
                      <a:moveTo>
                        <a:pt x="176344" y="205096"/>
                      </a:moveTo>
                      <a:cubicBezTo>
                        <a:pt x="109493" y="232400"/>
                        <a:pt x="59086" y="176767"/>
                        <a:pt x="60059" y="131329"/>
                      </a:cubicBezTo>
                      <a:cubicBezTo>
                        <a:pt x="60981" y="95624"/>
                        <a:pt x="70151" y="84508"/>
                        <a:pt x="105344" y="75543"/>
                      </a:cubicBezTo>
                      <a:cubicBezTo>
                        <a:pt x="117536" y="72418"/>
                        <a:pt x="131367" y="72008"/>
                        <a:pt x="139768" y="60738"/>
                      </a:cubicBezTo>
                      <a:cubicBezTo>
                        <a:pt x="149501" y="47675"/>
                        <a:pt x="161079" y="49263"/>
                        <a:pt x="173834" y="54489"/>
                      </a:cubicBezTo>
                      <a:cubicBezTo>
                        <a:pt x="188024" y="60329"/>
                        <a:pt x="199089" y="69805"/>
                        <a:pt x="208361" y="81946"/>
                      </a:cubicBezTo>
                      <a:cubicBezTo>
                        <a:pt x="232950" y="114066"/>
                        <a:pt x="227930" y="184041"/>
                        <a:pt x="176344" y="205096"/>
                      </a:cubicBezTo>
                      <a:close/>
                      <a:moveTo>
                        <a:pt x="256412" y="291054"/>
                      </a:moveTo>
                      <a:cubicBezTo>
                        <a:pt x="261688" y="313082"/>
                        <a:pt x="266606" y="335571"/>
                        <a:pt x="268194" y="358059"/>
                      </a:cubicBezTo>
                      <a:cubicBezTo>
                        <a:pt x="271319" y="402780"/>
                        <a:pt x="278798" y="446887"/>
                        <a:pt x="284228" y="491249"/>
                      </a:cubicBezTo>
                      <a:cubicBezTo>
                        <a:pt x="291451" y="549802"/>
                        <a:pt x="297342" y="608610"/>
                        <a:pt x="302362" y="667316"/>
                      </a:cubicBezTo>
                      <a:cubicBezTo>
                        <a:pt x="304258" y="689241"/>
                        <a:pt x="306665" y="721924"/>
                        <a:pt x="307946" y="743849"/>
                      </a:cubicBezTo>
                      <a:cubicBezTo>
                        <a:pt x="309278" y="766389"/>
                        <a:pt x="298264" y="783294"/>
                        <a:pt x="267733" y="780015"/>
                      </a:cubicBezTo>
                      <a:cubicBezTo>
                        <a:pt x="257949" y="778939"/>
                        <a:pt x="246781" y="770231"/>
                        <a:pt x="244835" y="761625"/>
                      </a:cubicBezTo>
                      <a:cubicBezTo>
                        <a:pt x="242376" y="750560"/>
                        <a:pt x="240275" y="739290"/>
                        <a:pt x="238995" y="728020"/>
                      </a:cubicBezTo>
                      <a:cubicBezTo>
                        <a:pt x="233923" y="684323"/>
                        <a:pt x="220041" y="549802"/>
                        <a:pt x="217223" y="530796"/>
                      </a:cubicBezTo>
                      <a:cubicBezTo>
                        <a:pt x="217018" y="529413"/>
                        <a:pt x="216660" y="528030"/>
                        <a:pt x="216199" y="526647"/>
                      </a:cubicBezTo>
                      <a:cubicBezTo>
                        <a:pt x="213432" y="518399"/>
                        <a:pt x="210154" y="509639"/>
                        <a:pt x="200216" y="508769"/>
                      </a:cubicBezTo>
                      <a:cubicBezTo>
                        <a:pt x="189561" y="507795"/>
                        <a:pt x="185924" y="516811"/>
                        <a:pt x="183055" y="524803"/>
                      </a:cubicBezTo>
                      <a:cubicBezTo>
                        <a:pt x="180442" y="532128"/>
                        <a:pt x="160361" y="737497"/>
                        <a:pt x="158825" y="757270"/>
                      </a:cubicBezTo>
                      <a:cubicBezTo>
                        <a:pt x="157339" y="776634"/>
                        <a:pt x="145352" y="784625"/>
                        <a:pt x="127269" y="785240"/>
                      </a:cubicBezTo>
                      <a:cubicBezTo>
                        <a:pt x="105907" y="786009"/>
                        <a:pt x="95815" y="776993"/>
                        <a:pt x="93613" y="757117"/>
                      </a:cubicBezTo>
                      <a:cubicBezTo>
                        <a:pt x="90078" y="725920"/>
                        <a:pt x="92281" y="694722"/>
                        <a:pt x="93203" y="663423"/>
                      </a:cubicBezTo>
                      <a:cubicBezTo>
                        <a:pt x="96225" y="559740"/>
                        <a:pt x="97711" y="461384"/>
                        <a:pt x="89361" y="357957"/>
                      </a:cubicBezTo>
                      <a:cubicBezTo>
                        <a:pt x="87466" y="334187"/>
                        <a:pt x="77784" y="305705"/>
                        <a:pt x="66104" y="284549"/>
                      </a:cubicBezTo>
                      <a:cubicBezTo>
                        <a:pt x="50633" y="256528"/>
                        <a:pt x="37622" y="227277"/>
                        <a:pt x="22920" y="198949"/>
                      </a:cubicBezTo>
                      <a:cubicBezTo>
                        <a:pt x="11547" y="177075"/>
                        <a:pt x="8525" y="155149"/>
                        <a:pt x="16004" y="131073"/>
                      </a:cubicBezTo>
                      <a:cubicBezTo>
                        <a:pt x="24866" y="102437"/>
                        <a:pt x="34855" y="74467"/>
                        <a:pt x="51402" y="49315"/>
                      </a:cubicBezTo>
                      <a:cubicBezTo>
                        <a:pt x="63082" y="31590"/>
                        <a:pt x="79321" y="19347"/>
                        <a:pt x="99299" y="11919"/>
                      </a:cubicBezTo>
                      <a:cubicBezTo>
                        <a:pt x="108981" y="8333"/>
                        <a:pt x="119380" y="10485"/>
                        <a:pt x="127115" y="16376"/>
                      </a:cubicBezTo>
                      <a:cubicBezTo>
                        <a:pt x="134697" y="22164"/>
                        <a:pt x="139307" y="29541"/>
                        <a:pt x="137565" y="39735"/>
                      </a:cubicBezTo>
                      <a:cubicBezTo>
                        <a:pt x="135772" y="50134"/>
                        <a:pt x="129062" y="57511"/>
                        <a:pt x="118663" y="60738"/>
                      </a:cubicBezTo>
                      <a:cubicBezTo>
                        <a:pt x="109186" y="63658"/>
                        <a:pt x="99709" y="67603"/>
                        <a:pt x="89976" y="68627"/>
                      </a:cubicBezTo>
                      <a:cubicBezTo>
                        <a:pt x="67641" y="71035"/>
                        <a:pt x="57344" y="86608"/>
                        <a:pt x="53041" y="104845"/>
                      </a:cubicBezTo>
                      <a:cubicBezTo>
                        <a:pt x="36341" y="174821"/>
                        <a:pt x="95406" y="237676"/>
                        <a:pt x="162667" y="220515"/>
                      </a:cubicBezTo>
                      <a:cubicBezTo>
                        <a:pt x="175627" y="217185"/>
                        <a:pt x="186743" y="212421"/>
                        <a:pt x="196066" y="206069"/>
                      </a:cubicBezTo>
                      <a:cubicBezTo>
                        <a:pt x="214303" y="211807"/>
                        <a:pt x="231772" y="227687"/>
                        <a:pt x="235563" y="234705"/>
                      </a:cubicBezTo>
                      <a:cubicBezTo>
                        <a:pt x="245500" y="253044"/>
                        <a:pt x="251648" y="271127"/>
                        <a:pt x="256412" y="291054"/>
                      </a:cubicBezTo>
                      <a:close/>
                      <a:moveTo>
                        <a:pt x="465008" y="253556"/>
                      </a:moveTo>
                      <a:cubicBezTo>
                        <a:pt x="462139" y="266670"/>
                        <a:pt x="450613" y="274354"/>
                        <a:pt x="439036" y="281372"/>
                      </a:cubicBezTo>
                      <a:cubicBezTo>
                        <a:pt x="398771" y="305757"/>
                        <a:pt x="355894" y="323327"/>
                        <a:pt x="311071" y="332855"/>
                      </a:cubicBezTo>
                      <a:cubicBezTo>
                        <a:pt x="305026" y="334751"/>
                        <a:pt x="281513" y="339823"/>
                        <a:pt x="275212" y="340437"/>
                      </a:cubicBezTo>
                      <a:cubicBezTo>
                        <a:pt x="275212" y="340437"/>
                        <a:pt x="275519" y="333829"/>
                        <a:pt x="273214" y="321893"/>
                      </a:cubicBezTo>
                      <a:cubicBezTo>
                        <a:pt x="268706" y="298277"/>
                        <a:pt x="259690" y="261189"/>
                        <a:pt x="251289" y="239110"/>
                      </a:cubicBezTo>
                      <a:cubicBezTo>
                        <a:pt x="268296" y="246128"/>
                        <a:pt x="289761" y="254274"/>
                        <a:pt x="306307" y="260421"/>
                      </a:cubicBezTo>
                      <a:cubicBezTo>
                        <a:pt x="323724" y="266875"/>
                        <a:pt x="340885" y="266414"/>
                        <a:pt x="357329" y="256169"/>
                      </a:cubicBezTo>
                      <a:cubicBezTo>
                        <a:pt x="369367" y="248690"/>
                        <a:pt x="381969" y="242133"/>
                        <a:pt x="394315" y="235166"/>
                      </a:cubicBezTo>
                      <a:cubicBezTo>
                        <a:pt x="406660" y="228148"/>
                        <a:pt x="418903" y="220669"/>
                        <a:pt x="432991" y="217800"/>
                      </a:cubicBezTo>
                      <a:cubicBezTo>
                        <a:pt x="451433" y="213907"/>
                        <a:pt x="469003" y="235166"/>
                        <a:pt x="465008" y="253556"/>
                      </a:cubicBezTo>
                      <a:close/>
                    </a:path>
                  </a:pathLst>
                </a:custGeom>
                <a:solidFill>
                  <a:srgbClr val="000000"/>
                </a:solidFill>
                <a:ln w="5123" cap="flat">
                  <a:noFill/>
                  <a:prstDash val="solid"/>
                  <a:miter/>
                </a:ln>
              </p:spPr>
              <p:txBody>
                <a:bodyPr rtlCol="0" anchor="ctr"/>
                <a:lstStyle/>
                <a:p>
                  <a:endParaRPr lang="en-US"/>
                </a:p>
              </p:txBody>
            </p:sp>
            <p:sp>
              <p:nvSpPr>
                <p:cNvPr id="44" name="Graphic 472">
                  <a:extLst>
                    <a:ext uri="{FF2B5EF4-FFF2-40B4-BE49-F238E27FC236}">
                      <a16:creationId xmlns:a16="http://schemas.microsoft.com/office/drawing/2014/main" id="{5F6F01E6-210C-4BBC-9B0A-CE0099870EAC}"/>
                    </a:ext>
                  </a:extLst>
                </p:cNvPr>
                <p:cNvSpPr/>
                <p:nvPr/>
              </p:nvSpPr>
              <p:spPr>
                <a:xfrm>
                  <a:off x="1881051" y="4486968"/>
                  <a:ext cx="67773" cy="24711"/>
                </a:xfrm>
                <a:custGeom>
                  <a:avLst/>
                  <a:gdLst>
                    <a:gd name="connsiteX0" fmla="*/ 0 w 67773"/>
                    <a:gd name="connsiteY0" fmla="*/ 24712 h 24711"/>
                    <a:gd name="connsiteX1" fmla="*/ 67773 w 67773"/>
                    <a:gd name="connsiteY1" fmla="*/ 12469 h 24711"/>
                    <a:gd name="connsiteX2" fmla="*/ 0 w 67773"/>
                    <a:gd name="connsiteY2" fmla="*/ 24712 h 24711"/>
                  </a:gdLst>
                  <a:ahLst/>
                  <a:cxnLst>
                    <a:cxn ang="0">
                      <a:pos x="connsiteX0" y="connsiteY0"/>
                    </a:cxn>
                    <a:cxn ang="0">
                      <a:pos x="connsiteX1" y="connsiteY1"/>
                    </a:cxn>
                    <a:cxn ang="0">
                      <a:pos x="connsiteX2" y="connsiteY2"/>
                    </a:cxn>
                  </a:cxnLst>
                  <a:rect l="l" t="t" r="r" b="b"/>
                  <a:pathLst>
                    <a:path w="67773" h="24711">
                      <a:moveTo>
                        <a:pt x="0" y="24712"/>
                      </a:moveTo>
                      <a:cubicBezTo>
                        <a:pt x="19415" y="-2490"/>
                        <a:pt x="49690" y="-8227"/>
                        <a:pt x="67773" y="12469"/>
                      </a:cubicBezTo>
                      <a:cubicBezTo>
                        <a:pt x="42313" y="1916"/>
                        <a:pt x="20644" y="10317"/>
                        <a:pt x="0" y="24712"/>
                      </a:cubicBezTo>
                      <a:close/>
                    </a:path>
                  </a:pathLst>
                </a:custGeom>
                <a:solidFill>
                  <a:srgbClr val="000000"/>
                </a:solidFill>
                <a:ln w="5123" cap="flat">
                  <a:noFill/>
                  <a:prstDash val="solid"/>
                  <a:miter/>
                </a:ln>
              </p:spPr>
              <p:txBody>
                <a:bodyPr rtlCol="0" anchor="ctr"/>
                <a:lstStyle/>
                <a:p>
                  <a:endParaRPr lang="en-US"/>
                </a:p>
              </p:txBody>
            </p:sp>
          </p:grpSp>
          <p:grpSp>
            <p:nvGrpSpPr>
              <p:cNvPr id="18" name="Graphic 472">
                <a:extLst>
                  <a:ext uri="{FF2B5EF4-FFF2-40B4-BE49-F238E27FC236}">
                    <a16:creationId xmlns:a16="http://schemas.microsoft.com/office/drawing/2014/main" id="{B4142BAF-3F13-4AAF-B2F5-8B836EBC382A}"/>
                  </a:ext>
                </a:extLst>
              </p:cNvPr>
              <p:cNvGrpSpPr/>
              <p:nvPr/>
            </p:nvGrpSpPr>
            <p:grpSpPr>
              <a:xfrm>
                <a:off x="863981" y="4546603"/>
                <a:ext cx="406680" cy="772992"/>
                <a:chOff x="863981" y="4546603"/>
                <a:chExt cx="406680" cy="772992"/>
              </a:xfrm>
            </p:grpSpPr>
            <p:sp>
              <p:nvSpPr>
                <p:cNvPr id="33" name="Graphic 472">
                  <a:extLst>
                    <a:ext uri="{FF2B5EF4-FFF2-40B4-BE49-F238E27FC236}">
                      <a16:creationId xmlns:a16="http://schemas.microsoft.com/office/drawing/2014/main" id="{CC3A8897-CF26-4A42-A65C-2B16C2AF7787}"/>
                    </a:ext>
                  </a:extLst>
                </p:cNvPr>
                <p:cNvSpPr/>
                <p:nvPr/>
              </p:nvSpPr>
              <p:spPr>
                <a:xfrm>
                  <a:off x="902638" y="4684279"/>
                  <a:ext cx="358424" cy="625978"/>
                </a:xfrm>
                <a:custGeom>
                  <a:avLst/>
                  <a:gdLst>
                    <a:gd name="connsiteX0" fmla="*/ 329880 w 358424"/>
                    <a:gd name="connsiteY0" fmla="*/ 176000 h 625978"/>
                    <a:gd name="connsiteX1" fmla="*/ 282649 w 358424"/>
                    <a:gd name="connsiteY1" fmla="*/ 168418 h 625978"/>
                    <a:gd name="connsiteX2" fmla="*/ 241616 w 358424"/>
                    <a:gd name="connsiteY2" fmla="*/ 161964 h 625978"/>
                    <a:gd name="connsiteX3" fmla="*/ 238594 w 358424"/>
                    <a:gd name="connsiteY3" fmla="*/ 149106 h 625978"/>
                    <a:gd name="connsiteX4" fmla="*/ 230142 w 358424"/>
                    <a:gd name="connsiteY4" fmla="*/ 131023 h 625978"/>
                    <a:gd name="connsiteX5" fmla="*/ 229527 w 358424"/>
                    <a:gd name="connsiteY5" fmla="*/ 152948 h 625978"/>
                    <a:gd name="connsiteX6" fmla="*/ 268459 w 358424"/>
                    <a:gd name="connsiteY6" fmla="*/ 328605 h 625978"/>
                    <a:gd name="connsiteX7" fmla="*/ 284852 w 358424"/>
                    <a:gd name="connsiteY7" fmla="*/ 411849 h 625978"/>
                    <a:gd name="connsiteX8" fmla="*/ 266205 w 358424"/>
                    <a:gd name="connsiteY8" fmla="*/ 474550 h 625978"/>
                    <a:gd name="connsiteX9" fmla="*/ 232857 w 358424"/>
                    <a:gd name="connsiteY9" fmla="*/ 528697 h 625978"/>
                    <a:gd name="connsiteX10" fmla="*/ 187931 w 358424"/>
                    <a:gd name="connsiteY10" fmla="*/ 589247 h 625978"/>
                    <a:gd name="connsiteX11" fmla="*/ 158321 w 358424"/>
                    <a:gd name="connsiteY11" fmla="*/ 610353 h 625978"/>
                    <a:gd name="connsiteX12" fmla="*/ 135833 w 358424"/>
                    <a:gd name="connsiteY12" fmla="*/ 606050 h 625978"/>
                    <a:gd name="connsiteX13" fmla="*/ 133937 w 358424"/>
                    <a:gd name="connsiteY13" fmla="*/ 604769 h 625978"/>
                    <a:gd name="connsiteX14" fmla="*/ 122258 w 358424"/>
                    <a:gd name="connsiteY14" fmla="*/ 589452 h 625978"/>
                    <a:gd name="connsiteX15" fmla="*/ 129737 w 358424"/>
                    <a:gd name="connsiteY15" fmla="*/ 551135 h 625978"/>
                    <a:gd name="connsiteX16" fmla="*/ 175175 w 358424"/>
                    <a:gd name="connsiteY16" fmla="*/ 469684 h 625978"/>
                    <a:gd name="connsiteX17" fmla="*/ 188135 w 358424"/>
                    <a:gd name="connsiteY17" fmla="*/ 433108 h 625978"/>
                    <a:gd name="connsiteX18" fmla="*/ 172153 w 358424"/>
                    <a:gd name="connsiteY18" fmla="*/ 355448 h 625978"/>
                    <a:gd name="connsiteX19" fmla="*/ 158578 w 358424"/>
                    <a:gd name="connsiteY19" fmla="*/ 340643 h 625978"/>
                    <a:gd name="connsiteX20" fmla="*/ 150381 w 358424"/>
                    <a:gd name="connsiteY20" fmla="*/ 357190 h 625978"/>
                    <a:gd name="connsiteX21" fmla="*/ 141468 w 358424"/>
                    <a:gd name="connsiteY21" fmla="*/ 502110 h 625978"/>
                    <a:gd name="connsiteX22" fmla="*/ 141621 w 358424"/>
                    <a:gd name="connsiteY22" fmla="*/ 505440 h 625978"/>
                    <a:gd name="connsiteX23" fmla="*/ 120823 w 358424"/>
                    <a:gd name="connsiteY23" fmla="*/ 545909 h 625978"/>
                    <a:gd name="connsiteX24" fmla="*/ 112525 w 358424"/>
                    <a:gd name="connsiteY24" fmla="*/ 590528 h 625978"/>
                    <a:gd name="connsiteX25" fmla="*/ 124563 w 358424"/>
                    <a:gd name="connsiteY25" fmla="*/ 610199 h 625978"/>
                    <a:gd name="connsiteX26" fmla="*/ 91983 w 358424"/>
                    <a:gd name="connsiteY26" fmla="*/ 625926 h 625978"/>
                    <a:gd name="connsiteX27" fmla="*/ 58378 w 358424"/>
                    <a:gd name="connsiteY27" fmla="*/ 603950 h 625978"/>
                    <a:gd name="connsiteX28" fmla="*/ 55765 w 358424"/>
                    <a:gd name="connsiteY28" fmla="*/ 578285 h 625978"/>
                    <a:gd name="connsiteX29" fmla="*/ 55663 w 358424"/>
                    <a:gd name="connsiteY29" fmla="*/ 444992 h 625978"/>
                    <a:gd name="connsiteX30" fmla="*/ 57456 w 358424"/>
                    <a:gd name="connsiteY30" fmla="*/ 291927 h 625978"/>
                    <a:gd name="connsiteX31" fmla="*/ 57558 w 358424"/>
                    <a:gd name="connsiteY31" fmla="*/ 178715 h 625978"/>
                    <a:gd name="connsiteX32" fmla="*/ 52999 w 358424"/>
                    <a:gd name="connsiteY32" fmla="*/ 169494 h 625978"/>
                    <a:gd name="connsiteX33" fmla="*/ 48184 w 358424"/>
                    <a:gd name="connsiteY33" fmla="*/ 184914 h 625978"/>
                    <a:gd name="connsiteX34" fmla="*/ 46647 w 358424"/>
                    <a:gd name="connsiteY34" fmla="*/ 307960 h 625978"/>
                    <a:gd name="connsiteX35" fmla="*/ 13196 w 358424"/>
                    <a:gd name="connsiteY35" fmla="*/ 262573 h 625978"/>
                    <a:gd name="connsiteX36" fmla="*/ 9507 w 358424"/>
                    <a:gd name="connsiteY36" fmla="*/ 170621 h 625978"/>
                    <a:gd name="connsiteX37" fmla="*/ 100537 w 358424"/>
                    <a:gd name="connsiteY37" fmla="*/ 42605 h 625978"/>
                    <a:gd name="connsiteX38" fmla="*/ 100691 w 358424"/>
                    <a:gd name="connsiteY38" fmla="*/ 42452 h 625978"/>
                    <a:gd name="connsiteX39" fmla="*/ 176353 w 358424"/>
                    <a:gd name="connsiteY39" fmla="*/ 22934 h 625978"/>
                    <a:gd name="connsiteX40" fmla="*/ 176507 w 358424"/>
                    <a:gd name="connsiteY40" fmla="*/ 22985 h 625978"/>
                    <a:gd name="connsiteX41" fmla="*/ 190031 w 358424"/>
                    <a:gd name="connsiteY41" fmla="*/ 28108 h 625978"/>
                    <a:gd name="connsiteX42" fmla="*/ 196998 w 358424"/>
                    <a:gd name="connsiteY42" fmla="*/ 56898 h 625978"/>
                    <a:gd name="connsiteX43" fmla="*/ 249403 w 358424"/>
                    <a:gd name="connsiteY43" fmla="*/ 119343 h 625978"/>
                    <a:gd name="connsiteX44" fmla="*/ 260417 w 358424"/>
                    <a:gd name="connsiteY44" fmla="*/ 123390 h 625978"/>
                    <a:gd name="connsiteX45" fmla="*/ 230603 w 358424"/>
                    <a:gd name="connsiteY45" fmla="*/ 83023 h 625978"/>
                    <a:gd name="connsiteX46" fmla="*/ 208370 w 358424"/>
                    <a:gd name="connsiteY46" fmla="*/ 55002 h 625978"/>
                    <a:gd name="connsiteX47" fmla="*/ 202889 w 358424"/>
                    <a:gd name="connsiteY47" fmla="*/ 19348 h 625978"/>
                    <a:gd name="connsiteX48" fmla="*/ 250222 w 358424"/>
                    <a:gd name="connsiteY48" fmla="*/ 8130 h 625978"/>
                    <a:gd name="connsiteX49" fmla="*/ 349859 w 358424"/>
                    <a:gd name="connsiteY49" fmla="*/ 125900 h 625978"/>
                    <a:gd name="connsiteX50" fmla="*/ 329880 w 358424"/>
                    <a:gd name="connsiteY50" fmla="*/ 176000 h 62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58424" h="625978">
                      <a:moveTo>
                        <a:pt x="329880" y="176000"/>
                      </a:moveTo>
                      <a:cubicBezTo>
                        <a:pt x="314256" y="179893"/>
                        <a:pt x="298325" y="172107"/>
                        <a:pt x="282649" y="168418"/>
                      </a:cubicBezTo>
                      <a:cubicBezTo>
                        <a:pt x="271840" y="165908"/>
                        <a:pt x="254987" y="161247"/>
                        <a:pt x="241616" y="161964"/>
                      </a:cubicBezTo>
                      <a:cubicBezTo>
                        <a:pt x="240592" y="157507"/>
                        <a:pt x="239567" y="153204"/>
                        <a:pt x="238594" y="149106"/>
                      </a:cubicBezTo>
                      <a:cubicBezTo>
                        <a:pt x="237160" y="143164"/>
                        <a:pt x="236955" y="136197"/>
                        <a:pt x="230142" y="131023"/>
                      </a:cubicBezTo>
                      <a:cubicBezTo>
                        <a:pt x="225173" y="139322"/>
                        <a:pt x="228092" y="146288"/>
                        <a:pt x="229527" y="152948"/>
                      </a:cubicBezTo>
                      <a:cubicBezTo>
                        <a:pt x="238184" y="192393"/>
                        <a:pt x="260007" y="289109"/>
                        <a:pt x="268459" y="328605"/>
                      </a:cubicBezTo>
                      <a:cubicBezTo>
                        <a:pt x="273684" y="353194"/>
                        <a:pt x="279678" y="387260"/>
                        <a:pt x="284852" y="411849"/>
                      </a:cubicBezTo>
                      <a:cubicBezTo>
                        <a:pt x="290436" y="438487"/>
                        <a:pt x="279575" y="452472"/>
                        <a:pt x="266205" y="474550"/>
                      </a:cubicBezTo>
                      <a:cubicBezTo>
                        <a:pt x="255243" y="492685"/>
                        <a:pt x="243819" y="510563"/>
                        <a:pt x="232857" y="528697"/>
                      </a:cubicBezTo>
                      <a:cubicBezTo>
                        <a:pt x="219845" y="550366"/>
                        <a:pt x="204733" y="570396"/>
                        <a:pt x="187931" y="589247"/>
                      </a:cubicBezTo>
                      <a:cubicBezTo>
                        <a:pt x="179273" y="598929"/>
                        <a:pt x="171179" y="607792"/>
                        <a:pt x="158321" y="610353"/>
                      </a:cubicBezTo>
                      <a:cubicBezTo>
                        <a:pt x="150484" y="611941"/>
                        <a:pt x="142441" y="610148"/>
                        <a:pt x="135833" y="606050"/>
                      </a:cubicBezTo>
                      <a:cubicBezTo>
                        <a:pt x="135218" y="605435"/>
                        <a:pt x="134603" y="605076"/>
                        <a:pt x="133937" y="604769"/>
                      </a:cubicBezTo>
                      <a:cubicBezTo>
                        <a:pt x="128661" y="600978"/>
                        <a:pt x="124460" y="595702"/>
                        <a:pt x="122258" y="589452"/>
                      </a:cubicBezTo>
                      <a:cubicBezTo>
                        <a:pt x="117289" y="575570"/>
                        <a:pt x="123077" y="563941"/>
                        <a:pt x="129737" y="551135"/>
                      </a:cubicBezTo>
                      <a:cubicBezTo>
                        <a:pt x="144029" y="523523"/>
                        <a:pt x="156016" y="494580"/>
                        <a:pt x="175175" y="469684"/>
                      </a:cubicBezTo>
                      <a:cubicBezTo>
                        <a:pt x="183474" y="458875"/>
                        <a:pt x="189416" y="447195"/>
                        <a:pt x="188135" y="433108"/>
                      </a:cubicBezTo>
                      <a:cubicBezTo>
                        <a:pt x="185728" y="406623"/>
                        <a:pt x="181937" y="380395"/>
                        <a:pt x="172153" y="355448"/>
                      </a:cubicBezTo>
                      <a:cubicBezTo>
                        <a:pt x="169489" y="348686"/>
                        <a:pt x="166979" y="339516"/>
                        <a:pt x="158578" y="340643"/>
                      </a:cubicBezTo>
                      <a:cubicBezTo>
                        <a:pt x="151457" y="341565"/>
                        <a:pt x="150842" y="351196"/>
                        <a:pt x="150381" y="357190"/>
                      </a:cubicBezTo>
                      <a:cubicBezTo>
                        <a:pt x="147666" y="390231"/>
                        <a:pt x="143466" y="469018"/>
                        <a:pt x="141468" y="502110"/>
                      </a:cubicBezTo>
                      <a:cubicBezTo>
                        <a:pt x="141417" y="503186"/>
                        <a:pt x="141365" y="504364"/>
                        <a:pt x="141621" y="505440"/>
                      </a:cubicBezTo>
                      <a:cubicBezTo>
                        <a:pt x="134706" y="518964"/>
                        <a:pt x="128149" y="532642"/>
                        <a:pt x="120823" y="545909"/>
                      </a:cubicBezTo>
                      <a:cubicBezTo>
                        <a:pt x="112883" y="560304"/>
                        <a:pt x="109144" y="575570"/>
                        <a:pt x="112525" y="590528"/>
                      </a:cubicBezTo>
                      <a:cubicBezTo>
                        <a:pt x="114318" y="598366"/>
                        <a:pt x="118723" y="605076"/>
                        <a:pt x="124563" y="610199"/>
                      </a:cubicBezTo>
                      <a:cubicBezTo>
                        <a:pt x="116828" y="624030"/>
                        <a:pt x="98591" y="626387"/>
                        <a:pt x="91983" y="625926"/>
                      </a:cubicBezTo>
                      <a:cubicBezTo>
                        <a:pt x="76307" y="624748"/>
                        <a:pt x="62271" y="618908"/>
                        <a:pt x="58378" y="603950"/>
                      </a:cubicBezTo>
                      <a:cubicBezTo>
                        <a:pt x="56175" y="595600"/>
                        <a:pt x="55765" y="586942"/>
                        <a:pt x="55765" y="578285"/>
                      </a:cubicBezTo>
                      <a:cubicBezTo>
                        <a:pt x="55919" y="533820"/>
                        <a:pt x="57353" y="489355"/>
                        <a:pt x="55663" y="444992"/>
                      </a:cubicBezTo>
                      <a:cubicBezTo>
                        <a:pt x="53716" y="393868"/>
                        <a:pt x="55150" y="342846"/>
                        <a:pt x="57456" y="291927"/>
                      </a:cubicBezTo>
                      <a:cubicBezTo>
                        <a:pt x="59146" y="254121"/>
                        <a:pt x="57456" y="216469"/>
                        <a:pt x="57558" y="178715"/>
                      </a:cubicBezTo>
                      <a:cubicBezTo>
                        <a:pt x="57558" y="175488"/>
                        <a:pt x="57456" y="172158"/>
                        <a:pt x="52999" y="169494"/>
                      </a:cubicBezTo>
                      <a:cubicBezTo>
                        <a:pt x="47364" y="174258"/>
                        <a:pt x="47979" y="179996"/>
                        <a:pt x="48184" y="184914"/>
                      </a:cubicBezTo>
                      <a:cubicBezTo>
                        <a:pt x="49720" y="225946"/>
                        <a:pt x="48081" y="266979"/>
                        <a:pt x="46647" y="307960"/>
                      </a:cubicBezTo>
                      <a:cubicBezTo>
                        <a:pt x="36043" y="302735"/>
                        <a:pt x="16577" y="268157"/>
                        <a:pt x="13196" y="262573"/>
                      </a:cubicBezTo>
                      <a:cubicBezTo>
                        <a:pt x="-3863" y="234040"/>
                        <a:pt x="-3607" y="200538"/>
                        <a:pt x="9507" y="170621"/>
                      </a:cubicBezTo>
                      <a:cubicBezTo>
                        <a:pt x="28256" y="127847"/>
                        <a:pt x="50130" y="50648"/>
                        <a:pt x="100537" y="42605"/>
                      </a:cubicBezTo>
                      <a:cubicBezTo>
                        <a:pt x="100589" y="42554"/>
                        <a:pt x="100640" y="42503"/>
                        <a:pt x="100691" y="42452"/>
                      </a:cubicBezTo>
                      <a:cubicBezTo>
                        <a:pt x="123794" y="44501"/>
                        <a:pt x="155965" y="36816"/>
                        <a:pt x="176353" y="22934"/>
                      </a:cubicBezTo>
                      <a:cubicBezTo>
                        <a:pt x="176404" y="22934"/>
                        <a:pt x="176456" y="22985"/>
                        <a:pt x="176507" y="22985"/>
                      </a:cubicBezTo>
                      <a:cubicBezTo>
                        <a:pt x="181374" y="23549"/>
                        <a:pt x="185779" y="25803"/>
                        <a:pt x="190031" y="28108"/>
                      </a:cubicBezTo>
                      <a:cubicBezTo>
                        <a:pt x="188494" y="38148"/>
                        <a:pt x="189928" y="48035"/>
                        <a:pt x="196998" y="56898"/>
                      </a:cubicBezTo>
                      <a:cubicBezTo>
                        <a:pt x="214005" y="78105"/>
                        <a:pt x="231832" y="98647"/>
                        <a:pt x="249403" y="119343"/>
                      </a:cubicBezTo>
                      <a:cubicBezTo>
                        <a:pt x="251810" y="122161"/>
                        <a:pt x="254167" y="126054"/>
                        <a:pt x="260417" y="123390"/>
                      </a:cubicBezTo>
                      <a:cubicBezTo>
                        <a:pt x="259597" y="114169"/>
                        <a:pt x="235930" y="89785"/>
                        <a:pt x="230603" y="83023"/>
                      </a:cubicBezTo>
                      <a:cubicBezTo>
                        <a:pt x="223175" y="73700"/>
                        <a:pt x="215234" y="64735"/>
                        <a:pt x="208370" y="55002"/>
                      </a:cubicBezTo>
                      <a:cubicBezTo>
                        <a:pt x="200788" y="44244"/>
                        <a:pt x="197356" y="32462"/>
                        <a:pt x="202889" y="19348"/>
                      </a:cubicBezTo>
                      <a:cubicBezTo>
                        <a:pt x="211188" y="-272"/>
                        <a:pt x="234906" y="-6675"/>
                        <a:pt x="250222" y="8130"/>
                      </a:cubicBezTo>
                      <a:cubicBezTo>
                        <a:pt x="287311" y="44091"/>
                        <a:pt x="322965" y="81589"/>
                        <a:pt x="349859" y="125900"/>
                      </a:cubicBezTo>
                      <a:cubicBezTo>
                        <a:pt x="364919" y="150899"/>
                        <a:pt x="361231" y="168214"/>
                        <a:pt x="329880" y="176000"/>
                      </a:cubicBezTo>
                      <a:close/>
                    </a:path>
                  </a:pathLst>
                </a:custGeom>
                <a:solidFill>
                  <a:srgbClr val="FFFFFF"/>
                </a:solidFill>
                <a:ln w="5123" cap="flat">
                  <a:noFill/>
                  <a:prstDash val="solid"/>
                  <a:miter/>
                </a:ln>
              </p:spPr>
              <p:txBody>
                <a:bodyPr rtlCol="0" anchor="ctr"/>
                <a:lstStyle/>
                <a:p>
                  <a:endParaRPr lang="en-US"/>
                </a:p>
              </p:txBody>
            </p:sp>
            <p:sp>
              <p:nvSpPr>
                <p:cNvPr id="34" name="Graphic 472">
                  <a:extLst>
                    <a:ext uri="{FF2B5EF4-FFF2-40B4-BE49-F238E27FC236}">
                      <a16:creationId xmlns:a16="http://schemas.microsoft.com/office/drawing/2014/main" id="{F13A6B15-416A-41E3-8956-32850C56EF3B}"/>
                    </a:ext>
                  </a:extLst>
                </p:cNvPr>
                <p:cNvSpPr/>
                <p:nvPr/>
              </p:nvSpPr>
              <p:spPr>
                <a:xfrm>
                  <a:off x="940115" y="4555443"/>
                  <a:ext cx="162434" cy="162769"/>
                </a:xfrm>
                <a:custGeom>
                  <a:avLst/>
                  <a:gdLst>
                    <a:gd name="connsiteX0" fmla="*/ 93489 w 162434"/>
                    <a:gd name="connsiteY0" fmla="*/ 160274 h 162769"/>
                    <a:gd name="connsiteX1" fmla="*/ 0 w 162434"/>
                    <a:gd name="connsiteY1" fmla="*/ 84765 h 162769"/>
                    <a:gd name="connsiteX2" fmla="*/ 43492 w 162434"/>
                    <a:gd name="connsiteY2" fmla="*/ 8744 h 162769"/>
                    <a:gd name="connsiteX3" fmla="*/ 150197 w 162434"/>
                    <a:gd name="connsiteY3" fmla="*/ 37790 h 162769"/>
                    <a:gd name="connsiteX4" fmla="*/ 162287 w 162434"/>
                    <a:gd name="connsiteY4" fmla="*/ 79540 h 162769"/>
                    <a:gd name="connsiteX5" fmla="*/ 155269 w 162434"/>
                    <a:gd name="connsiteY5" fmla="*/ 116526 h 162769"/>
                    <a:gd name="connsiteX6" fmla="*/ 93489 w 162434"/>
                    <a:gd name="connsiteY6" fmla="*/ 160274 h 162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2434" h="162769">
                      <a:moveTo>
                        <a:pt x="93489" y="160274"/>
                      </a:moveTo>
                      <a:cubicBezTo>
                        <a:pt x="48409" y="172517"/>
                        <a:pt x="0" y="138502"/>
                        <a:pt x="0" y="84765"/>
                      </a:cubicBezTo>
                      <a:cubicBezTo>
                        <a:pt x="2305" y="54695"/>
                        <a:pt x="10553" y="26674"/>
                        <a:pt x="43492" y="8744"/>
                      </a:cubicBezTo>
                      <a:cubicBezTo>
                        <a:pt x="78428" y="-10312"/>
                        <a:pt x="131858" y="2853"/>
                        <a:pt x="150197" y="37790"/>
                      </a:cubicBezTo>
                      <a:cubicBezTo>
                        <a:pt x="157010" y="50750"/>
                        <a:pt x="161262" y="64633"/>
                        <a:pt x="162287" y="79540"/>
                      </a:cubicBezTo>
                      <a:cubicBezTo>
                        <a:pt x="163106" y="91220"/>
                        <a:pt x="160494" y="105973"/>
                        <a:pt x="155269" y="116526"/>
                      </a:cubicBezTo>
                      <a:cubicBezTo>
                        <a:pt x="142206" y="142703"/>
                        <a:pt x="121869" y="152590"/>
                        <a:pt x="93489" y="160274"/>
                      </a:cubicBezTo>
                      <a:close/>
                    </a:path>
                  </a:pathLst>
                </a:custGeom>
                <a:solidFill>
                  <a:srgbClr val="FFFFFF"/>
                </a:solidFill>
                <a:ln w="5123" cap="flat">
                  <a:noFill/>
                  <a:prstDash val="solid"/>
                  <a:miter/>
                </a:ln>
              </p:spPr>
              <p:txBody>
                <a:bodyPr rtlCol="0" anchor="ctr"/>
                <a:lstStyle/>
                <a:p>
                  <a:endParaRPr lang="en-US"/>
                </a:p>
              </p:txBody>
            </p:sp>
            <p:sp>
              <p:nvSpPr>
                <p:cNvPr id="35" name="Graphic 472">
                  <a:extLst>
                    <a:ext uri="{FF2B5EF4-FFF2-40B4-BE49-F238E27FC236}">
                      <a16:creationId xmlns:a16="http://schemas.microsoft.com/office/drawing/2014/main" id="{CB48F1FD-2024-43A0-8763-27E51ACD5DEA}"/>
                    </a:ext>
                  </a:extLst>
                </p:cNvPr>
                <p:cNvSpPr/>
                <p:nvPr/>
              </p:nvSpPr>
              <p:spPr>
                <a:xfrm>
                  <a:off x="902638" y="4684279"/>
                  <a:ext cx="358424" cy="625978"/>
                </a:xfrm>
                <a:custGeom>
                  <a:avLst/>
                  <a:gdLst>
                    <a:gd name="connsiteX0" fmla="*/ 329880 w 358424"/>
                    <a:gd name="connsiteY0" fmla="*/ 176000 h 625978"/>
                    <a:gd name="connsiteX1" fmla="*/ 282649 w 358424"/>
                    <a:gd name="connsiteY1" fmla="*/ 168418 h 625978"/>
                    <a:gd name="connsiteX2" fmla="*/ 241616 w 358424"/>
                    <a:gd name="connsiteY2" fmla="*/ 161964 h 625978"/>
                    <a:gd name="connsiteX3" fmla="*/ 238594 w 358424"/>
                    <a:gd name="connsiteY3" fmla="*/ 149106 h 625978"/>
                    <a:gd name="connsiteX4" fmla="*/ 230142 w 358424"/>
                    <a:gd name="connsiteY4" fmla="*/ 131023 h 625978"/>
                    <a:gd name="connsiteX5" fmla="*/ 229527 w 358424"/>
                    <a:gd name="connsiteY5" fmla="*/ 152948 h 625978"/>
                    <a:gd name="connsiteX6" fmla="*/ 268459 w 358424"/>
                    <a:gd name="connsiteY6" fmla="*/ 328605 h 625978"/>
                    <a:gd name="connsiteX7" fmla="*/ 284852 w 358424"/>
                    <a:gd name="connsiteY7" fmla="*/ 411849 h 625978"/>
                    <a:gd name="connsiteX8" fmla="*/ 266205 w 358424"/>
                    <a:gd name="connsiteY8" fmla="*/ 474550 h 625978"/>
                    <a:gd name="connsiteX9" fmla="*/ 232857 w 358424"/>
                    <a:gd name="connsiteY9" fmla="*/ 528697 h 625978"/>
                    <a:gd name="connsiteX10" fmla="*/ 187931 w 358424"/>
                    <a:gd name="connsiteY10" fmla="*/ 589247 h 625978"/>
                    <a:gd name="connsiteX11" fmla="*/ 158321 w 358424"/>
                    <a:gd name="connsiteY11" fmla="*/ 610353 h 625978"/>
                    <a:gd name="connsiteX12" fmla="*/ 135833 w 358424"/>
                    <a:gd name="connsiteY12" fmla="*/ 606050 h 625978"/>
                    <a:gd name="connsiteX13" fmla="*/ 133937 w 358424"/>
                    <a:gd name="connsiteY13" fmla="*/ 604769 h 625978"/>
                    <a:gd name="connsiteX14" fmla="*/ 122258 w 358424"/>
                    <a:gd name="connsiteY14" fmla="*/ 589452 h 625978"/>
                    <a:gd name="connsiteX15" fmla="*/ 129737 w 358424"/>
                    <a:gd name="connsiteY15" fmla="*/ 551135 h 625978"/>
                    <a:gd name="connsiteX16" fmla="*/ 175175 w 358424"/>
                    <a:gd name="connsiteY16" fmla="*/ 469684 h 625978"/>
                    <a:gd name="connsiteX17" fmla="*/ 188135 w 358424"/>
                    <a:gd name="connsiteY17" fmla="*/ 433108 h 625978"/>
                    <a:gd name="connsiteX18" fmla="*/ 172153 w 358424"/>
                    <a:gd name="connsiteY18" fmla="*/ 355448 h 625978"/>
                    <a:gd name="connsiteX19" fmla="*/ 158578 w 358424"/>
                    <a:gd name="connsiteY19" fmla="*/ 340643 h 625978"/>
                    <a:gd name="connsiteX20" fmla="*/ 150381 w 358424"/>
                    <a:gd name="connsiteY20" fmla="*/ 357190 h 625978"/>
                    <a:gd name="connsiteX21" fmla="*/ 141468 w 358424"/>
                    <a:gd name="connsiteY21" fmla="*/ 502110 h 625978"/>
                    <a:gd name="connsiteX22" fmla="*/ 141621 w 358424"/>
                    <a:gd name="connsiteY22" fmla="*/ 505440 h 625978"/>
                    <a:gd name="connsiteX23" fmla="*/ 120823 w 358424"/>
                    <a:gd name="connsiteY23" fmla="*/ 545909 h 625978"/>
                    <a:gd name="connsiteX24" fmla="*/ 112525 w 358424"/>
                    <a:gd name="connsiteY24" fmla="*/ 590528 h 625978"/>
                    <a:gd name="connsiteX25" fmla="*/ 124563 w 358424"/>
                    <a:gd name="connsiteY25" fmla="*/ 610199 h 625978"/>
                    <a:gd name="connsiteX26" fmla="*/ 91983 w 358424"/>
                    <a:gd name="connsiteY26" fmla="*/ 625926 h 625978"/>
                    <a:gd name="connsiteX27" fmla="*/ 58378 w 358424"/>
                    <a:gd name="connsiteY27" fmla="*/ 603950 h 625978"/>
                    <a:gd name="connsiteX28" fmla="*/ 55765 w 358424"/>
                    <a:gd name="connsiteY28" fmla="*/ 578285 h 625978"/>
                    <a:gd name="connsiteX29" fmla="*/ 55663 w 358424"/>
                    <a:gd name="connsiteY29" fmla="*/ 444992 h 625978"/>
                    <a:gd name="connsiteX30" fmla="*/ 57456 w 358424"/>
                    <a:gd name="connsiteY30" fmla="*/ 291927 h 625978"/>
                    <a:gd name="connsiteX31" fmla="*/ 57558 w 358424"/>
                    <a:gd name="connsiteY31" fmla="*/ 178715 h 625978"/>
                    <a:gd name="connsiteX32" fmla="*/ 52999 w 358424"/>
                    <a:gd name="connsiteY32" fmla="*/ 169494 h 625978"/>
                    <a:gd name="connsiteX33" fmla="*/ 48184 w 358424"/>
                    <a:gd name="connsiteY33" fmla="*/ 184914 h 625978"/>
                    <a:gd name="connsiteX34" fmla="*/ 46647 w 358424"/>
                    <a:gd name="connsiteY34" fmla="*/ 307960 h 625978"/>
                    <a:gd name="connsiteX35" fmla="*/ 13196 w 358424"/>
                    <a:gd name="connsiteY35" fmla="*/ 262573 h 625978"/>
                    <a:gd name="connsiteX36" fmla="*/ 9507 w 358424"/>
                    <a:gd name="connsiteY36" fmla="*/ 170621 h 625978"/>
                    <a:gd name="connsiteX37" fmla="*/ 100537 w 358424"/>
                    <a:gd name="connsiteY37" fmla="*/ 42605 h 625978"/>
                    <a:gd name="connsiteX38" fmla="*/ 100691 w 358424"/>
                    <a:gd name="connsiteY38" fmla="*/ 42452 h 625978"/>
                    <a:gd name="connsiteX39" fmla="*/ 176353 w 358424"/>
                    <a:gd name="connsiteY39" fmla="*/ 22934 h 625978"/>
                    <a:gd name="connsiteX40" fmla="*/ 176507 w 358424"/>
                    <a:gd name="connsiteY40" fmla="*/ 22985 h 625978"/>
                    <a:gd name="connsiteX41" fmla="*/ 190031 w 358424"/>
                    <a:gd name="connsiteY41" fmla="*/ 28108 h 625978"/>
                    <a:gd name="connsiteX42" fmla="*/ 196998 w 358424"/>
                    <a:gd name="connsiteY42" fmla="*/ 56898 h 625978"/>
                    <a:gd name="connsiteX43" fmla="*/ 249403 w 358424"/>
                    <a:gd name="connsiteY43" fmla="*/ 119343 h 625978"/>
                    <a:gd name="connsiteX44" fmla="*/ 260417 w 358424"/>
                    <a:gd name="connsiteY44" fmla="*/ 123390 h 625978"/>
                    <a:gd name="connsiteX45" fmla="*/ 230603 w 358424"/>
                    <a:gd name="connsiteY45" fmla="*/ 83023 h 625978"/>
                    <a:gd name="connsiteX46" fmla="*/ 208370 w 358424"/>
                    <a:gd name="connsiteY46" fmla="*/ 55002 h 625978"/>
                    <a:gd name="connsiteX47" fmla="*/ 202889 w 358424"/>
                    <a:gd name="connsiteY47" fmla="*/ 19348 h 625978"/>
                    <a:gd name="connsiteX48" fmla="*/ 250222 w 358424"/>
                    <a:gd name="connsiteY48" fmla="*/ 8130 h 625978"/>
                    <a:gd name="connsiteX49" fmla="*/ 349859 w 358424"/>
                    <a:gd name="connsiteY49" fmla="*/ 125900 h 625978"/>
                    <a:gd name="connsiteX50" fmla="*/ 329880 w 358424"/>
                    <a:gd name="connsiteY50" fmla="*/ 176000 h 62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58424" h="625978">
                      <a:moveTo>
                        <a:pt x="329880" y="176000"/>
                      </a:moveTo>
                      <a:cubicBezTo>
                        <a:pt x="314256" y="179893"/>
                        <a:pt x="298325" y="172107"/>
                        <a:pt x="282649" y="168418"/>
                      </a:cubicBezTo>
                      <a:cubicBezTo>
                        <a:pt x="271840" y="165908"/>
                        <a:pt x="254987" y="161247"/>
                        <a:pt x="241616" y="161964"/>
                      </a:cubicBezTo>
                      <a:cubicBezTo>
                        <a:pt x="240592" y="157507"/>
                        <a:pt x="239567" y="153204"/>
                        <a:pt x="238594" y="149106"/>
                      </a:cubicBezTo>
                      <a:cubicBezTo>
                        <a:pt x="237160" y="143164"/>
                        <a:pt x="236955" y="136197"/>
                        <a:pt x="230142" y="131023"/>
                      </a:cubicBezTo>
                      <a:cubicBezTo>
                        <a:pt x="225173" y="139322"/>
                        <a:pt x="228092" y="146288"/>
                        <a:pt x="229527" y="152948"/>
                      </a:cubicBezTo>
                      <a:cubicBezTo>
                        <a:pt x="238184" y="192393"/>
                        <a:pt x="260007" y="289109"/>
                        <a:pt x="268459" y="328605"/>
                      </a:cubicBezTo>
                      <a:cubicBezTo>
                        <a:pt x="273684" y="353194"/>
                        <a:pt x="279678" y="387260"/>
                        <a:pt x="284852" y="411849"/>
                      </a:cubicBezTo>
                      <a:cubicBezTo>
                        <a:pt x="290436" y="438487"/>
                        <a:pt x="279575" y="452472"/>
                        <a:pt x="266205" y="474550"/>
                      </a:cubicBezTo>
                      <a:cubicBezTo>
                        <a:pt x="255243" y="492685"/>
                        <a:pt x="243819" y="510563"/>
                        <a:pt x="232857" y="528697"/>
                      </a:cubicBezTo>
                      <a:cubicBezTo>
                        <a:pt x="219845" y="550366"/>
                        <a:pt x="204733" y="570396"/>
                        <a:pt x="187931" y="589247"/>
                      </a:cubicBezTo>
                      <a:cubicBezTo>
                        <a:pt x="179273" y="598929"/>
                        <a:pt x="171179" y="607792"/>
                        <a:pt x="158321" y="610353"/>
                      </a:cubicBezTo>
                      <a:cubicBezTo>
                        <a:pt x="150484" y="611941"/>
                        <a:pt x="142441" y="610148"/>
                        <a:pt x="135833" y="606050"/>
                      </a:cubicBezTo>
                      <a:cubicBezTo>
                        <a:pt x="135218" y="605435"/>
                        <a:pt x="134603" y="605076"/>
                        <a:pt x="133937" y="604769"/>
                      </a:cubicBezTo>
                      <a:cubicBezTo>
                        <a:pt x="128661" y="600978"/>
                        <a:pt x="124460" y="595702"/>
                        <a:pt x="122258" y="589452"/>
                      </a:cubicBezTo>
                      <a:cubicBezTo>
                        <a:pt x="117289" y="575570"/>
                        <a:pt x="123077" y="563941"/>
                        <a:pt x="129737" y="551135"/>
                      </a:cubicBezTo>
                      <a:cubicBezTo>
                        <a:pt x="144029" y="523523"/>
                        <a:pt x="156016" y="494580"/>
                        <a:pt x="175175" y="469684"/>
                      </a:cubicBezTo>
                      <a:cubicBezTo>
                        <a:pt x="183474" y="458875"/>
                        <a:pt x="189416" y="447195"/>
                        <a:pt x="188135" y="433108"/>
                      </a:cubicBezTo>
                      <a:cubicBezTo>
                        <a:pt x="185728" y="406623"/>
                        <a:pt x="181937" y="380395"/>
                        <a:pt x="172153" y="355448"/>
                      </a:cubicBezTo>
                      <a:cubicBezTo>
                        <a:pt x="169489" y="348686"/>
                        <a:pt x="166979" y="339516"/>
                        <a:pt x="158578" y="340643"/>
                      </a:cubicBezTo>
                      <a:cubicBezTo>
                        <a:pt x="151457" y="341565"/>
                        <a:pt x="150842" y="351196"/>
                        <a:pt x="150381" y="357190"/>
                      </a:cubicBezTo>
                      <a:cubicBezTo>
                        <a:pt x="147666" y="390231"/>
                        <a:pt x="143466" y="469018"/>
                        <a:pt x="141468" y="502110"/>
                      </a:cubicBezTo>
                      <a:cubicBezTo>
                        <a:pt x="141417" y="503186"/>
                        <a:pt x="141365" y="504364"/>
                        <a:pt x="141621" y="505440"/>
                      </a:cubicBezTo>
                      <a:cubicBezTo>
                        <a:pt x="134706" y="518964"/>
                        <a:pt x="128149" y="532642"/>
                        <a:pt x="120823" y="545909"/>
                      </a:cubicBezTo>
                      <a:cubicBezTo>
                        <a:pt x="112883" y="560304"/>
                        <a:pt x="109144" y="575570"/>
                        <a:pt x="112525" y="590528"/>
                      </a:cubicBezTo>
                      <a:cubicBezTo>
                        <a:pt x="114318" y="598366"/>
                        <a:pt x="118723" y="605076"/>
                        <a:pt x="124563" y="610199"/>
                      </a:cubicBezTo>
                      <a:cubicBezTo>
                        <a:pt x="116828" y="624030"/>
                        <a:pt x="98591" y="626387"/>
                        <a:pt x="91983" y="625926"/>
                      </a:cubicBezTo>
                      <a:cubicBezTo>
                        <a:pt x="76307" y="624748"/>
                        <a:pt x="62271" y="618908"/>
                        <a:pt x="58378" y="603950"/>
                      </a:cubicBezTo>
                      <a:cubicBezTo>
                        <a:pt x="56175" y="595600"/>
                        <a:pt x="55765" y="586942"/>
                        <a:pt x="55765" y="578285"/>
                      </a:cubicBezTo>
                      <a:cubicBezTo>
                        <a:pt x="55919" y="533820"/>
                        <a:pt x="57353" y="489355"/>
                        <a:pt x="55663" y="444992"/>
                      </a:cubicBezTo>
                      <a:cubicBezTo>
                        <a:pt x="53716" y="393868"/>
                        <a:pt x="55150" y="342846"/>
                        <a:pt x="57456" y="291927"/>
                      </a:cubicBezTo>
                      <a:cubicBezTo>
                        <a:pt x="59146" y="254121"/>
                        <a:pt x="57456" y="216469"/>
                        <a:pt x="57558" y="178715"/>
                      </a:cubicBezTo>
                      <a:cubicBezTo>
                        <a:pt x="57558" y="175488"/>
                        <a:pt x="57456" y="172158"/>
                        <a:pt x="52999" y="169494"/>
                      </a:cubicBezTo>
                      <a:cubicBezTo>
                        <a:pt x="47364" y="174258"/>
                        <a:pt x="47979" y="179996"/>
                        <a:pt x="48184" y="184914"/>
                      </a:cubicBezTo>
                      <a:cubicBezTo>
                        <a:pt x="49720" y="225946"/>
                        <a:pt x="48081" y="266979"/>
                        <a:pt x="46647" y="307960"/>
                      </a:cubicBezTo>
                      <a:cubicBezTo>
                        <a:pt x="36043" y="302735"/>
                        <a:pt x="16577" y="268157"/>
                        <a:pt x="13196" y="262573"/>
                      </a:cubicBezTo>
                      <a:cubicBezTo>
                        <a:pt x="-3863" y="234040"/>
                        <a:pt x="-3607" y="200538"/>
                        <a:pt x="9507" y="170621"/>
                      </a:cubicBezTo>
                      <a:cubicBezTo>
                        <a:pt x="28256" y="127847"/>
                        <a:pt x="50130" y="50648"/>
                        <a:pt x="100537" y="42605"/>
                      </a:cubicBezTo>
                      <a:cubicBezTo>
                        <a:pt x="100589" y="42554"/>
                        <a:pt x="100640" y="42503"/>
                        <a:pt x="100691" y="42452"/>
                      </a:cubicBezTo>
                      <a:cubicBezTo>
                        <a:pt x="123794" y="44501"/>
                        <a:pt x="155965" y="36816"/>
                        <a:pt x="176353" y="22934"/>
                      </a:cubicBezTo>
                      <a:cubicBezTo>
                        <a:pt x="176404" y="22934"/>
                        <a:pt x="176456" y="22985"/>
                        <a:pt x="176507" y="22985"/>
                      </a:cubicBezTo>
                      <a:cubicBezTo>
                        <a:pt x="181374" y="23549"/>
                        <a:pt x="185779" y="25803"/>
                        <a:pt x="190031" y="28108"/>
                      </a:cubicBezTo>
                      <a:cubicBezTo>
                        <a:pt x="188494" y="38148"/>
                        <a:pt x="189928" y="48035"/>
                        <a:pt x="196998" y="56898"/>
                      </a:cubicBezTo>
                      <a:cubicBezTo>
                        <a:pt x="214005" y="78105"/>
                        <a:pt x="231832" y="98647"/>
                        <a:pt x="249403" y="119343"/>
                      </a:cubicBezTo>
                      <a:cubicBezTo>
                        <a:pt x="251810" y="122161"/>
                        <a:pt x="254167" y="126054"/>
                        <a:pt x="260417" y="123390"/>
                      </a:cubicBezTo>
                      <a:cubicBezTo>
                        <a:pt x="259597" y="114169"/>
                        <a:pt x="235930" y="89785"/>
                        <a:pt x="230603" y="83023"/>
                      </a:cubicBezTo>
                      <a:cubicBezTo>
                        <a:pt x="223175" y="73700"/>
                        <a:pt x="215234" y="64735"/>
                        <a:pt x="208370" y="55002"/>
                      </a:cubicBezTo>
                      <a:cubicBezTo>
                        <a:pt x="200788" y="44244"/>
                        <a:pt x="197356" y="32462"/>
                        <a:pt x="202889" y="19348"/>
                      </a:cubicBezTo>
                      <a:cubicBezTo>
                        <a:pt x="211188" y="-272"/>
                        <a:pt x="234906" y="-6675"/>
                        <a:pt x="250222" y="8130"/>
                      </a:cubicBezTo>
                      <a:cubicBezTo>
                        <a:pt x="287311" y="44091"/>
                        <a:pt x="322965" y="81589"/>
                        <a:pt x="349859" y="125900"/>
                      </a:cubicBezTo>
                      <a:cubicBezTo>
                        <a:pt x="364919" y="150899"/>
                        <a:pt x="361231" y="168214"/>
                        <a:pt x="329880" y="176000"/>
                      </a:cubicBezTo>
                      <a:close/>
                    </a:path>
                  </a:pathLst>
                </a:custGeom>
                <a:solidFill>
                  <a:srgbClr val="FFFFFF"/>
                </a:solidFill>
                <a:ln w="5123" cap="flat">
                  <a:noFill/>
                  <a:prstDash val="solid"/>
                  <a:miter/>
                </a:ln>
              </p:spPr>
              <p:txBody>
                <a:bodyPr rtlCol="0" anchor="ctr"/>
                <a:lstStyle/>
                <a:p>
                  <a:endParaRPr lang="en-US"/>
                </a:p>
              </p:txBody>
            </p:sp>
            <p:sp>
              <p:nvSpPr>
                <p:cNvPr id="36" name="Graphic 472">
                  <a:extLst>
                    <a:ext uri="{FF2B5EF4-FFF2-40B4-BE49-F238E27FC236}">
                      <a16:creationId xmlns:a16="http://schemas.microsoft.com/office/drawing/2014/main" id="{4498E611-48AB-4E5C-9977-E15D86AB9133}"/>
                    </a:ext>
                  </a:extLst>
                </p:cNvPr>
                <p:cNvSpPr/>
                <p:nvPr/>
              </p:nvSpPr>
              <p:spPr>
                <a:xfrm>
                  <a:off x="940115" y="4555443"/>
                  <a:ext cx="162434" cy="162769"/>
                </a:xfrm>
                <a:custGeom>
                  <a:avLst/>
                  <a:gdLst>
                    <a:gd name="connsiteX0" fmla="*/ 93489 w 162434"/>
                    <a:gd name="connsiteY0" fmla="*/ 160274 h 162769"/>
                    <a:gd name="connsiteX1" fmla="*/ 0 w 162434"/>
                    <a:gd name="connsiteY1" fmla="*/ 84765 h 162769"/>
                    <a:gd name="connsiteX2" fmla="*/ 43492 w 162434"/>
                    <a:gd name="connsiteY2" fmla="*/ 8744 h 162769"/>
                    <a:gd name="connsiteX3" fmla="*/ 150197 w 162434"/>
                    <a:gd name="connsiteY3" fmla="*/ 37790 h 162769"/>
                    <a:gd name="connsiteX4" fmla="*/ 162287 w 162434"/>
                    <a:gd name="connsiteY4" fmla="*/ 79540 h 162769"/>
                    <a:gd name="connsiteX5" fmla="*/ 155269 w 162434"/>
                    <a:gd name="connsiteY5" fmla="*/ 116526 h 162769"/>
                    <a:gd name="connsiteX6" fmla="*/ 93489 w 162434"/>
                    <a:gd name="connsiteY6" fmla="*/ 160274 h 162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2434" h="162769">
                      <a:moveTo>
                        <a:pt x="93489" y="160274"/>
                      </a:moveTo>
                      <a:cubicBezTo>
                        <a:pt x="48409" y="172517"/>
                        <a:pt x="0" y="138502"/>
                        <a:pt x="0" y="84765"/>
                      </a:cubicBezTo>
                      <a:cubicBezTo>
                        <a:pt x="2305" y="54695"/>
                        <a:pt x="10553" y="26674"/>
                        <a:pt x="43492" y="8744"/>
                      </a:cubicBezTo>
                      <a:cubicBezTo>
                        <a:pt x="78428" y="-10312"/>
                        <a:pt x="131858" y="2853"/>
                        <a:pt x="150197" y="37790"/>
                      </a:cubicBezTo>
                      <a:cubicBezTo>
                        <a:pt x="157010" y="50750"/>
                        <a:pt x="161262" y="64633"/>
                        <a:pt x="162287" y="79540"/>
                      </a:cubicBezTo>
                      <a:cubicBezTo>
                        <a:pt x="163106" y="91220"/>
                        <a:pt x="160494" y="105973"/>
                        <a:pt x="155269" y="116526"/>
                      </a:cubicBezTo>
                      <a:cubicBezTo>
                        <a:pt x="142206" y="142703"/>
                        <a:pt x="121869" y="152590"/>
                        <a:pt x="93489" y="160274"/>
                      </a:cubicBezTo>
                      <a:close/>
                    </a:path>
                  </a:pathLst>
                </a:custGeom>
                <a:solidFill>
                  <a:srgbClr val="FFFFFF"/>
                </a:solidFill>
                <a:ln w="5123" cap="flat">
                  <a:noFill/>
                  <a:prstDash val="solid"/>
                  <a:miter/>
                </a:ln>
              </p:spPr>
              <p:txBody>
                <a:bodyPr rtlCol="0" anchor="ctr"/>
                <a:lstStyle/>
                <a:p>
                  <a:endParaRPr lang="en-US"/>
                </a:p>
              </p:txBody>
            </p:sp>
            <p:sp>
              <p:nvSpPr>
                <p:cNvPr id="37" name="Graphic 472">
                  <a:extLst>
                    <a:ext uri="{FF2B5EF4-FFF2-40B4-BE49-F238E27FC236}">
                      <a16:creationId xmlns:a16="http://schemas.microsoft.com/office/drawing/2014/main" id="{261EB9F7-161E-4588-9072-E1AA84A34B5C}"/>
                    </a:ext>
                  </a:extLst>
                </p:cNvPr>
                <p:cNvSpPr/>
                <p:nvPr/>
              </p:nvSpPr>
              <p:spPr>
                <a:xfrm>
                  <a:off x="890772" y="4546603"/>
                  <a:ext cx="379889" cy="772579"/>
                </a:xfrm>
                <a:custGeom>
                  <a:avLst/>
                  <a:gdLst>
                    <a:gd name="connsiteX0" fmla="*/ 377400 w 379889"/>
                    <a:gd name="connsiteY0" fmla="*/ 272746 h 772579"/>
                    <a:gd name="connsiteX1" fmla="*/ 352658 w 379889"/>
                    <a:gd name="connsiteY1" fmla="*/ 234479 h 772579"/>
                    <a:gd name="connsiteX2" fmla="*/ 263420 w 379889"/>
                    <a:gd name="connsiteY2" fmla="*/ 132999 h 772579"/>
                    <a:gd name="connsiteX3" fmla="*/ 243647 w 379889"/>
                    <a:gd name="connsiteY3" fmla="*/ 125673 h 772579"/>
                    <a:gd name="connsiteX4" fmla="*/ 205227 w 379889"/>
                    <a:gd name="connsiteY4" fmla="*/ 152772 h 772579"/>
                    <a:gd name="connsiteX5" fmla="*/ 203997 w 379889"/>
                    <a:gd name="connsiteY5" fmla="*/ 156512 h 772579"/>
                    <a:gd name="connsiteX6" fmla="*/ 196825 w 379889"/>
                    <a:gd name="connsiteY6" fmla="*/ 153438 h 772579"/>
                    <a:gd name="connsiteX7" fmla="*/ 197594 w 379889"/>
                    <a:gd name="connsiteY7" fmla="*/ 152721 h 772579"/>
                    <a:gd name="connsiteX8" fmla="*/ 214447 w 379889"/>
                    <a:gd name="connsiteY8" fmla="*/ 127364 h 772579"/>
                    <a:gd name="connsiteX9" fmla="*/ 193496 w 379889"/>
                    <a:gd name="connsiteY9" fmla="*/ 19429 h 772579"/>
                    <a:gd name="connsiteX10" fmla="*/ 94525 w 379889"/>
                    <a:gd name="connsiteY10" fmla="*/ 5700 h 772579"/>
                    <a:gd name="connsiteX11" fmla="*/ 39559 w 379889"/>
                    <a:gd name="connsiteY11" fmla="*/ 101443 h 772579"/>
                    <a:gd name="connsiteX12" fmla="*/ 95960 w 379889"/>
                    <a:gd name="connsiteY12" fmla="*/ 176286 h 772579"/>
                    <a:gd name="connsiteX13" fmla="*/ 57386 w 379889"/>
                    <a:gd name="connsiteY13" fmla="*/ 209429 h 772579"/>
                    <a:gd name="connsiteX14" fmla="*/ 2829 w 379889"/>
                    <a:gd name="connsiteY14" fmla="*/ 335601 h 772579"/>
                    <a:gd name="connsiteX15" fmla="*/ 3136 w 379889"/>
                    <a:gd name="connsiteY15" fmla="*/ 372382 h 772579"/>
                    <a:gd name="connsiteX16" fmla="*/ 43913 w 379889"/>
                    <a:gd name="connsiteY16" fmla="*/ 447276 h 772579"/>
                    <a:gd name="connsiteX17" fmla="*/ 58001 w 379889"/>
                    <a:gd name="connsiteY17" fmla="*/ 455984 h 772579"/>
                    <a:gd name="connsiteX18" fmla="*/ 56925 w 379889"/>
                    <a:gd name="connsiteY18" fmla="*/ 536974 h 772579"/>
                    <a:gd name="connsiteX19" fmla="*/ 57949 w 379889"/>
                    <a:gd name="connsiteY19" fmla="*/ 717703 h 772579"/>
                    <a:gd name="connsiteX20" fmla="*/ 66914 w 379889"/>
                    <a:gd name="connsiteY20" fmla="*/ 757864 h 772579"/>
                    <a:gd name="connsiteX21" fmla="*/ 93808 w 379889"/>
                    <a:gd name="connsiteY21" fmla="*/ 771849 h 772579"/>
                    <a:gd name="connsiteX22" fmla="*/ 122546 w 379889"/>
                    <a:gd name="connsiteY22" fmla="*/ 769083 h 772579"/>
                    <a:gd name="connsiteX23" fmla="*/ 144471 w 379889"/>
                    <a:gd name="connsiteY23" fmla="*/ 753356 h 772579"/>
                    <a:gd name="connsiteX24" fmla="*/ 176078 w 379889"/>
                    <a:gd name="connsiteY24" fmla="*/ 756020 h 772579"/>
                    <a:gd name="connsiteX25" fmla="*/ 209274 w 379889"/>
                    <a:gd name="connsiteY25" fmla="*/ 732712 h 772579"/>
                    <a:gd name="connsiteX26" fmla="*/ 266904 w 379889"/>
                    <a:gd name="connsiteY26" fmla="*/ 649417 h 772579"/>
                    <a:gd name="connsiteX27" fmla="*/ 295898 w 379889"/>
                    <a:gd name="connsiteY27" fmla="*/ 601878 h 772579"/>
                    <a:gd name="connsiteX28" fmla="*/ 305990 w 379889"/>
                    <a:gd name="connsiteY28" fmla="*/ 550447 h 772579"/>
                    <a:gd name="connsiteX29" fmla="*/ 255685 w 379889"/>
                    <a:gd name="connsiteY29" fmla="*/ 309117 h 772579"/>
                    <a:gd name="connsiteX30" fmla="*/ 261986 w 379889"/>
                    <a:gd name="connsiteY30" fmla="*/ 310244 h 772579"/>
                    <a:gd name="connsiteX31" fmla="*/ 308807 w 379889"/>
                    <a:gd name="connsiteY31" fmla="*/ 319311 h 772579"/>
                    <a:gd name="connsiteX32" fmla="*/ 357217 w 379889"/>
                    <a:gd name="connsiteY32" fmla="*/ 319157 h 772579"/>
                    <a:gd name="connsiteX33" fmla="*/ 377400 w 379889"/>
                    <a:gd name="connsiteY33" fmla="*/ 272746 h 772579"/>
                    <a:gd name="connsiteX34" fmla="*/ 142832 w 379889"/>
                    <a:gd name="connsiteY34" fmla="*/ 169114 h 772579"/>
                    <a:gd name="connsiteX35" fmla="*/ 49343 w 379889"/>
                    <a:gd name="connsiteY35" fmla="*/ 93605 h 772579"/>
                    <a:gd name="connsiteX36" fmla="*/ 92835 w 379889"/>
                    <a:gd name="connsiteY36" fmla="*/ 17584 h 772579"/>
                    <a:gd name="connsiteX37" fmla="*/ 199540 w 379889"/>
                    <a:gd name="connsiteY37" fmla="*/ 46630 h 772579"/>
                    <a:gd name="connsiteX38" fmla="*/ 211630 w 379889"/>
                    <a:gd name="connsiteY38" fmla="*/ 88380 h 772579"/>
                    <a:gd name="connsiteX39" fmla="*/ 204612 w 379889"/>
                    <a:gd name="connsiteY39" fmla="*/ 125366 h 772579"/>
                    <a:gd name="connsiteX40" fmla="*/ 142832 w 379889"/>
                    <a:gd name="connsiteY40" fmla="*/ 169114 h 772579"/>
                    <a:gd name="connsiteX41" fmla="*/ 341746 w 379889"/>
                    <a:gd name="connsiteY41" fmla="*/ 313676 h 772579"/>
                    <a:gd name="connsiteX42" fmla="*/ 294515 w 379889"/>
                    <a:gd name="connsiteY42" fmla="*/ 306094 h 772579"/>
                    <a:gd name="connsiteX43" fmla="*/ 253482 w 379889"/>
                    <a:gd name="connsiteY43" fmla="*/ 299640 h 772579"/>
                    <a:gd name="connsiteX44" fmla="*/ 250460 w 379889"/>
                    <a:gd name="connsiteY44" fmla="*/ 286782 h 772579"/>
                    <a:gd name="connsiteX45" fmla="*/ 242007 w 379889"/>
                    <a:gd name="connsiteY45" fmla="*/ 268699 h 772579"/>
                    <a:gd name="connsiteX46" fmla="*/ 241393 w 379889"/>
                    <a:gd name="connsiteY46" fmla="*/ 290624 h 772579"/>
                    <a:gd name="connsiteX47" fmla="*/ 280325 w 379889"/>
                    <a:gd name="connsiteY47" fmla="*/ 466281 h 772579"/>
                    <a:gd name="connsiteX48" fmla="*/ 296718 w 379889"/>
                    <a:gd name="connsiteY48" fmla="*/ 549525 h 772579"/>
                    <a:gd name="connsiteX49" fmla="*/ 278071 w 379889"/>
                    <a:gd name="connsiteY49" fmla="*/ 612226 h 772579"/>
                    <a:gd name="connsiteX50" fmla="*/ 244723 w 379889"/>
                    <a:gd name="connsiteY50" fmla="*/ 666373 h 772579"/>
                    <a:gd name="connsiteX51" fmla="*/ 199797 w 379889"/>
                    <a:gd name="connsiteY51" fmla="*/ 726923 h 772579"/>
                    <a:gd name="connsiteX52" fmla="*/ 170187 w 379889"/>
                    <a:gd name="connsiteY52" fmla="*/ 748029 h 772579"/>
                    <a:gd name="connsiteX53" fmla="*/ 147699 w 379889"/>
                    <a:gd name="connsiteY53" fmla="*/ 743726 h 772579"/>
                    <a:gd name="connsiteX54" fmla="*/ 145803 w 379889"/>
                    <a:gd name="connsiteY54" fmla="*/ 742445 h 772579"/>
                    <a:gd name="connsiteX55" fmla="*/ 134124 w 379889"/>
                    <a:gd name="connsiteY55" fmla="*/ 727128 h 772579"/>
                    <a:gd name="connsiteX56" fmla="*/ 141603 w 379889"/>
                    <a:gd name="connsiteY56" fmla="*/ 688811 h 772579"/>
                    <a:gd name="connsiteX57" fmla="*/ 187041 w 379889"/>
                    <a:gd name="connsiteY57" fmla="*/ 607360 h 772579"/>
                    <a:gd name="connsiteX58" fmla="*/ 200001 w 379889"/>
                    <a:gd name="connsiteY58" fmla="*/ 570784 h 772579"/>
                    <a:gd name="connsiteX59" fmla="*/ 184019 w 379889"/>
                    <a:gd name="connsiteY59" fmla="*/ 493124 h 772579"/>
                    <a:gd name="connsiteX60" fmla="*/ 170444 w 379889"/>
                    <a:gd name="connsiteY60" fmla="*/ 478319 h 772579"/>
                    <a:gd name="connsiteX61" fmla="*/ 162247 w 379889"/>
                    <a:gd name="connsiteY61" fmla="*/ 494866 h 772579"/>
                    <a:gd name="connsiteX62" fmla="*/ 153334 w 379889"/>
                    <a:gd name="connsiteY62" fmla="*/ 639786 h 772579"/>
                    <a:gd name="connsiteX63" fmla="*/ 153487 w 379889"/>
                    <a:gd name="connsiteY63" fmla="*/ 643116 h 772579"/>
                    <a:gd name="connsiteX64" fmla="*/ 132689 w 379889"/>
                    <a:gd name="connsiteY64" fmla="*/ 683585 h 772579"/>
                    <a:gd name="connsiteX65" fmla="*/ 124391 w 379889"/>
                    <a:gd name="connsiteY65" fmla="*/ 728204 h 772579"/>
                    <a:gd name="connsiteX66" fmla="*/ 136429 w 379889"/>
                    <a:gd name="connsiteY66" fmla="*/ 747875 h 772579"/>
                    <a:gd name="connsiteX67" fmla="*/ 103849 w 379889"/>
                    <a:gd name="connsiteY67" fmla="*/ 763602 h 772579"/>
                    <a:gd name="connsiteX68" fmla="*/ 70244 w 379889"/>
                    <a:gd name="connsiteY68" fmla="*/ 741625 h 772579"/>
                    <a:gd name="connsiteX69" fmla="*/ 67631 w 379889"/>
                    <a:gd name="connsiteY69" fmla="*/ 715961 h 772579"/>
                    <a:gd name="connsiteX70" fmla="*/ 67529 w 379889"/>
                    <a:gd name="connsiteY70" fmla="*/ 582668 h 772579"/>
                    <a:gd name="connsiteX71" fmla="*/ 69322 w 379889"/>
                    <a:gd name="connsiteY71" fmla="*/ 429603 h 772579"/>
                    <a:gd name="connsiteX72" fmla="*/ 69424 w 379889"/>
                    <a:gd name="connsiteY72" fmla="*/ 316391 h 772579"/>
                    <a:gd name="connsiteX73" fmla="*/ 64865 w 379889"/>
                    <a:gd name="connsiteY73" fmla="*/ 307170 h 772579"/>
                    <a:gd name="connsiteX74" fmla="*/ 60050 w 379889"/>
                    <a:gd name="connsiteY74" fmla="*/ 322590 h 772579"/>
                    <a:gd name="connsiteX75" fmla="*/ 58513 w 379889"/>
                    <a:gd name="connsiteY75" fmla="*/ 445636 h 772579"/>
                    <a:gd name="connsiteX76" fmla="*/ 25062 w 379889"/>
                    <a:gd name="connsiteY76" fmla="*/ 400249 h 772579"/>
                    <a:gd name="connsiteX77" fmla="*/ 21373 w 379889"/>
                    <a:gd name="connsiteY77" fmla="*/ 308297 h 772579"/>
                    <a:gd name="connsiteX78" fmla="*/ 112403 w 379889"/>
                    <a:gd name="connsiteY78" fmla="*/ 180281 h 772579"/>
                    <a:gd name="connsiteX79" fmla="*/ 112557 w 379889"/>
                    <a:gd name="connsiteY79" fmla="*/ 180128 h 772579"/>
                    <a:gd name="connsiteX80" fmla="*/ 188219 w 379889"/>
                    <a:gd name="connsiteY80" fmla="*/ 160610 h 772579"/>
                    <a:gd name="connsiteX81" fmla="*/ 188373 w 379889"/>
                    <a:gd name="connsiteY81" fmla="*/ 160661 h 772579"/>
                    <a:gd name="connsiteX82" fmla="*/ 201897 w 379889"/>
                    <a:gd name="connsiteY82" fmla="*/ 165784 h 772579"/>
                    <a:gd name="connsiteX83" fmla="*/ 208864 w 379889"/>
                    <a:gd name="connsiteY83" fmla="*/ 194574 h 772579"/>
                    <a:gd name="connsiteX84" fmla="*/ 261269 w 379889"/>
                    <a:gd name="connsiteY84" fmla="*/ 257019 h 772579"/>
                    <a:gd name="connsiteX85" fmla="*/ 272283 w 379889"/>
                    <a:gd name="connsiteY85" fmla="*/ 261066 h 772579"/>
                    <a:gd name="connsiteX86" fmla="*/ 242469 w 379889"/>
                    <a:gd name="connsiteY86" fmla="*/ 220699 h 772579"/>
                    <a:gd name="connsiteX87" fmla="*/ 220236 w 379889"/>
                    <a:gd name="connsiteY87" fmla="*/ 192678 h 772579"/>
                    <a:gd name="connsiteX88" fmla="*/ 214755 w 379889"/>
                    <a:gd name="connsiteY88" fmla="*/ 157024 h 772579"/>
                    <a:gd name="connsiteX89" fmla="*/ 262088 w 379889"/>
                    <a:gd name="connsiteY89" fmla="*/ 145805 h 772579"/>
                    <a:gd name="connsiteX90" fmla="*/ 361725 w 379889"/>
                    <a:gd name="connsiteY90" fmla="*/ 263576 h 772579"/>
                    <a:gd name="connsiteX91" fmla="*/ 341746 w 379889"/>
                    <a:gd name="connsiteY91" fmla="*/ 313676 h 772579"/>
                    <a:gd name="connsiteX92" fmla="*/ 167882 w 379889"/>
                    <a:gd name="connsiteY92" fmla="*/ 538408 h 772579"/>
                    <a:gd name="connsiteX93" fmla="*/ 170136 w 379889"/>
                    <a:gd name="connsiteY93" fmla="*/ 497376 h 772579"/>
                    <a:gd name="connsiteX94" fmla="*/ 174644 w 379889"/>
                    <a:gd name="connsiteY94" fmla="*/ 497222 h 772579"/>
                    <a:gd name="connsiteX95" fmla="*/ 188680 w 379889"/>
                    <a:gd name="connsiteY95" fmla="*/ 572474 h 772579"/>
                    <a:gd name="connsiteX96" fmla="*/ 179818 w 379889"/>
                    <a:gd name="connsiteY96" fmla="*/ 598344 h 772579"/>
                    <a:gd name="connsiteX97" fmla="*/ 163528 w 379889"/>
                    <a:gd name="connsiteY97" fmla="*/ 624111 h 772579"/>
                    <a:gd name="connsiteX98" fmla="*/ 167882 w 379889"/>
                    <a:gd name="connsiteY98" fmla="*/ 538408 h 772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379889" h="772579">
                      <a:moveTo>
                        <a:pt x="377400" y="272746"/>
                      </a:moveTo>
                      <a:cubicBezTo>
                        <a:pt x="372277" y="257941"/>
                        <a:pt x="361366" y="246825"/>
                        <a:pt x="352658" y="234479"/>
                      </a:cubicBezTo>
                      <a:cubicBezTo>
                        <a:pt x="326481" y="197647"/>
                        <a:pt x="294822" y="165374"/>
                        <a:pt x="263420" y="132999"/>
                      </a:cubicBezTo>
                      <a:cubicBezTo>
                        <a:pt x="257888" y="127313"/>
                        <a:pt x="251280" y="125110"/>
                        <a:pt x="243647" y="125673"/>
                      </a:cubicBezTo>
                      <a:cubicBezTo>
                        <a:pt x="231557" y="126595"/>
                        <a:pt x="211784" y="134535"/>
                        <a:pt x="205227" y="152772"/>
                      </a:cubicBezTo>
                      <a:cubicBezTo>
                        <a:pt x="204766" y="154002"/>
                        <a:pt x="204356" y="155282"/>
                        <a:pt x="203997" y="156512"/>
                      </a:cubicBezTo>
                      <a:cubicBezTo>
                        <a:pt x="201641" y="155334"/>
                        <a:pt x="199284" y="154309"/>
                        <a:pt x="196825" y="153438"/>
                      </a:cubicBezTo>
                      <a:cubicBezTo>
                        <a:pt x="197081" y="153182"/>
                        <a:pt x="197338" y="152977"/>
                        <a:pt x="197594" y="152721"/>
                      </a:cubicBezTo>
                      <a:cubicBezTo>
                        <a:pt x="203229" y="147291"/>
                        <a:pt x="212911" y="131001"/>
                        <a:pt x="214447" y="127364"/>
                      </a:cubicBezTo>
                      <a:cubicBezTo>
                        <a:pt x="229406" y="91915"/>
                        <a:pt x="220646" y="46323"/>
                        <a:pt x="193496" y="19429"/>
                      </a:cubicBezTo>
                      <a:cubicBezTo>
                        <a:pt x="174081" y="219"/>
                        <a:pt x="120702" y="-5519"/>
                        <a:pt x="94525" y="5700"/>
                      </a:cubicBezTo>
                      <a:cubicBezTo>
                        <a:pt x="56208" y="22144"/>
                        <a:pt x="38278" y="61998"/>
                        <a:pt x="39559" y="101443"/>
                      </a:cubicBezTo>
                      <a:cubicBezTo>
                        <a:pt x="40583" y="133613"/>
                        <a:pt x="65377" y="165220"/>
                        <a:pt x="95960" y="176286"/>
                      </a:cubicBezTo>
                      <a:cubicBezTo>
                        <a:pt x="84331" y="180588"/>
                        <a:pt x="70090" y="190066"/>
                        <a:pt x="57386" y="209429"/>
                      </a:cubicBezTo>
                      <a:cubicBezTo>
                        <a:pt x="28494" y="247849"/>
                        <a:pt x="17224" y="289446"/>
                        <a:pt x="2829" y="335601"/>
                      </a:cubicBezTo>
                      <a:cubicBezTo>
                        <a:pt x="-1167" y="348408"/>
                        <a:pt x="-808" y="359883"/>
                        <a:pt x="3136" y="372382"/>
                      </a:cubicBezTo>
                      <a:cubicBezTo>
                        <a:pt x="11025" y="397278"/>
                        <a:pt x="22910" y="418230"/>
                        <a:pt x="43913" y="447276"/>
                      </a:cubicBezTo>
                      <a:cubicBezTo>
                        <a:pt x="45757" y="449786"/>
                        <a:pt x="51648" y="453782"/>
                        <a:pt x="58001" y="455984"/>
                      </a:cubicBezTo>
                      <a:cubicBezTo>
                        <a:pt x="57078" y="482981"/>
                        <a:pt x="56412" y="509977"/>
                        <a:pt x="56925" y="536974"/>
                      </a:cubicBezTo>
                      <a:cubicBezTo>
                        <a:pt x="58103" y="597217"/>
                        <a:pt x="56054" y="657460"/>
                        <a:pt x="57949" y="717703"/>
                      </a:cubicBezTo>
                      <a:cubicBezTo>
                        <a:pt x="58410" y="731687"/>
                        <a:pt x="59435" y="745365"/>
                        <a:pt x="66914" y="757864"/>
                      </a:cubicBezTo>
                      <a:cubicBezTo>
                        <a:pt x="72139" y="766624"/>
                        <a:pt x="83563" y="771900"/>
                        <a:pt x="93808" y="771849"/>
                      </a:cubicBezTo>
                      <a:cubicBezTo>
                        <a:pt x="104976" y="771798"/>
                        <a:pt x="111789" y="774769"/>
                        <a:pt x="122546" y="769083"/>
                      </a:cubicBezTo>
                      <a:cubicBezTo>
                        <a:pt x="133560" y="764421"/>
                        <a:pt x="140527" y="758377"/>
                        <a:pt x="144471" y="753356"/>
                      </a:cubicBezTo>
                      <a:cubicBezTo>
                        <a:pt x="154051" y="758325"/>
                        <a:pt x="165526" y="759760"/>
                        <a:pt x="176078" y="756020"/>
                      </a:cubicBezTo>
                      <a:cubicBezTo>
                        <a:pt x="188527" y="751615"/>
                        <a:pt x="200206" y="743265"/>
                        <a:pt x="209274" y="732712"/>
                      </a:cubicBezTo>
                      <a:cubicBezTo>
                        <a:pt x="231403" y="706893"/>
                        <a:pt x="249026" y="678104"/>
                        <a:pt x="266904" y="649417"/>
                      </a:cubicBezTo>
                      <a:cubicBezTo>
                        <a:pt x="276739" y="633639"/>
                        <a:pt x="286370" y="617810"/>
                        <a:pt x="295898" y="601878"/>
                      </a:cubicBezTo>
                      <a:cubicBezTo>
                        <a:pt x="305375" y="585998"/>
                        <a:pt x="309729" y="569145"/>
                        <a:pt x="305990" y="550447"/>
                      </a:cubicBezTo>
                      <a:cubicBezTo>
                        <a:pt x="293593" y="488513"/>
                        <a:pt x="271822" y="380066"/>
                        <a:pt x="255685" y="309117"/>
                      </a:cubicBezTo>
                      <a:cubicBezTo>
                        <a:pt x="258298" y="309732"/>
                        <a:pt x="260756" y="310090"/>
                        <a:pt x="261986" y="310244"/>
                      </a:cubicBezTo>
                      <a:cubicBezTo>
                        <a:pt x="277815" y="312088"/>
                        <a:pt x="293234" y="316032"/>
                        <a:pt x="308807" y="319311"/>
                      </a:cubicBezTo>
                      <a:cubicBezTo>
                        <a:pt x="325968" y="322948"/>
                        <a:pt x="340824" y="326636"/>
                        <a:pt x="357217" y="319157"/>
                      </a:cubicBezTo>
                      <a:cubicBezTo>
                        <a:pt x="376580" y="310346"/>
                        <a:pt x="384316" y="292827"/>
                        <a:pt x="377400" y="272746"/>
                      </a:cubicBezTo>
                      <a:close/>
                      <a:moveTo>
                        <a:pt x="142832" y="169114"/>
                      </a:moveTo>
                      <a:cubicBezTo>
                        <a:pt x="97753" y="181357"/>
                        <a:pt x="49343" y="147342"/>
                        <a:pt x="49343" y="93605"/>
                      </a:cubicBezTo>
                      <a:cubicBezTo>
                        <a:pt x="51648" y="63535"/>
                        <a:pt x="59896" y="35514"/>
                        <a:pt x="92835" y="17584"/>
                      </a:cubicBezTo>
                      <a:cubicBezTo>
                        <a:pt x="127772" y="-1472"/>
                        <a:pt x="181201" y="11693"/>
                        <a:pt x="199540" y="46630"/>
                      </a:cubicBezTo>
                      <a:cubicBezTo>
                        <a:pt x="206354" y="59590"/>
                        <a:pt x="210605" y="73473"/>
                        <a:pt x="211630" y="88380"/>
                      </a:cubicBezTo>
                      <a:cubicBezTo>
                        <a:pt x="212450" y="100060"/>
                        <a:pt x="209837" y="114813"/>
                        <a:pt x="204612" y="125366"/>
                      </a:cubicBezTo>
                      <a:cubicBezTo>
                        <a:pt x="191549" y="151543"/>
                        <a:pt x="171212" y="161430"/>
                        <a:pt x="142832" y="169114"/>
                      </a:cubicBezTo>
                      <a:close/>
                      <a:moveTo>
                        <a:pt x="341746" y="313676"/>
                      </a:moveTo>
                      <a:cubicBezTo>
                        <a:pt x="326122" y="317569"/>
                        <a:pt x="310190" y="309783"/>
                        <a:pt x="294515" y="306094"/>
                      </a:cubicBezTo>
                      <a:cubicBezTo>
                        <a:pt x="283706" y="303584"/>
                        <a:pt x="266852" y="298923"/>
                        <a:pt x="253482" y="299640"/>
                      </a:cubicBezTo>
                      <a:cubicBezTo>
                        <a:pt x="252458" y="295183"/>
                        <a:pt x="251433" y="290880"/>
                        <a:pt x="250460" y="286782"/>
                      </a:cubicBezTo>
                      <a:cubicBezTo>
                        <a:pt x="249026" y="280839"/>
                        <a:pt x="248821" y="273873"/>
                        <a:pt x="242007" y="268699"/>
                      </a:cubicBezTo>
                      <a:cubicBezTo>
                        <a:pt x="237038" y="276997"/>
                        <a:pt x="239958" y="283964"/>
                        <a:pt x="241393" y="290624"/>
                      </a:cubicBezTo>
                      <a:cubicBezTo>
                        <a:pt x="250050" y="330068"/>
                        <a:pt x="271873" y="426785"/>
                        <a:pt x="280325" y="466281"/>
                      </a:cubicBezTo>
                      <a:cubicBezTo>
                        <a:pt x="285550" y="490870"/>
                        <a:pt x="291544" y="524936"/>
                        <a:pt x="296718" y="549525"/>
                      </a:cubicBezTo>
                      <a:cubicBezTo>
                        <a:pt x="302301" y="576163"/>
                        <a:pt x="291441" y="590147"/>
                        <a:pt x="278071" y="612226"/>
                      </a:cubicBezTo>
                      <a:cubicBezTo>
                        <a:pt x="267109" y="630360"/>
                        <a:pt x="255685" y="648239"/>
                        <a:pt x="244723" y="666373"/>
                      </a:cubicBezTo>
                      <a:cubicBezTo>
                        <a:pt x="231711" y="688042"/>
                        <a:pt x="216599" y="708072"/>
                        <a:pt x="199797" y="726923"/>
                      </a:cubicBezTo>
                      <a:cubicBezTo>
                        <a:pt x="191139" y="736605"/>
                        <a:pt x="183045" y="745467"/>
                        <a:pt x="170187" y="748029"/>
                      </a:cubicBezTo>
                      <a:cubicBezTo>
                        <a:pt x="162350" y="749617"/>
                        <a:pt x="154307" y="747824"/>
                        <a:pt x="147699" y="743726"/>
                      </a:cubicBezTo>
                      <a:cubicBezTo>
                        <a:pt x="147084" y="743111"/>
                        <a:pt x="146469" y="742752"/>
                        <a:pt x="145803" y="742445"/>
                      </a:cubicBezTo>
                      <a:cubicBezTo>
                        <a:pt x="140527" y="738654"/>
                        <a:pt x="136326" y="733378"/>
                        <a:pt x="134124" y="727128"/>
                      </a:cubicBezTo>
                      <a:cubicBezTo>
                        <a:pt x="129155" y="713246"/>
                        <a:pt x="134943" y="701617"/>
                        <a:pt x="141603" y="688811"/>
                      </a:cubicBezTo>
                      <a:cubicBezTo>
                        <a:pt x="155895" y="661199"/>
                        <a:pt x="167882" y="632256"/>
                        <a:pt x="187041" y="607360"/>
                      </a:cubicBezTo>
                      <a:cubicBezTo>
                        <a:pt x="195340" y="596551"/>
                        <a:pt x="201282" y="584871"/>
                        <a:pt x="200001" y="570784"/>
                      </a:cubicBezTo>
                      <a:cubicBezTo>
                        <a:pt x="197594" y="544299"/>
                        <a:pt x="193803" y="518071"/>
                        <a:pt x="184019" y="493124"/>
                      </a:cubicBezTo>
                      <a:cubicBezTo>
                        <a:pt x="181355" y="486362"/>
                        <a:pt x="178845" y="477192"/>
                        <a:pt x="170444" y="478319"/>
                      </a:cubicBezTo>
                      <a:cubicBezTo>
                        <a:pt x="163323" y="479241"/>
                        <a:pt x="162708" y="488872"/>
                        <a:pt x="162247" y="494866"/>
                      </a:cubicBezTo>
                      <a:cubicBezTo>
                        <a:pt x="159532" y="527907"/>
                        <a:pt x="155332" y="606694"/>
                        <a:pt x="153334" y="639786"/>
                      </a:cubicBezTo>
                      <a:cubicBezTo>
                        <a:pt x="153282" y="640862"/>
                        <a:pt x="153231" y="642040"/>
                        <a:pt x="153487" y="643116"/>
                      </a:cubicBezTo>
                      <a:cubicBezTo>
                        <a:pt x="146572" y="656640"/>
                        <a:pt x="140015" y="670318"/>
                        <a:pt x="132689" y="683585"/>
                      </a:cubicBezTo>
                      <a:cubicBezTo>
                        <a:pt x="124749" y="697980"/>
                        <a:pt x="121010" y="713246"/>
                        <a:pt x="124391" y="728204"/>
                      </a:cubicBezTo>
                      <a:cubicBezTo>
                        <a:pt x="126183" y="736042"/>
                        <a:pt x="130589" y="742752"/>
                        <a:pt x="136429" y="747875"/>
                      </a:cubicBezTo>
                      <a:cubicBezTo>
                        <a:pt x="128694" y="761706"/>
                        <a:pt x="110457" y="764063"/>
                        <a:pt x="103849" y="763602"/>
                      </a:cubicBezTo>
                      <a:cubicBezTo>
                        <a:pt x="88173" y="762424"/>
                        <a:pt x="74137" y="756584"/>
                        <a:pt x="70244" y="741625"/>
                      </a:cubicBezTo>
                      <a:cubicBezTo>
                        <a:pt x="68041" y="733275"/>
                        <a:pt x="67631" y="724618"/>
                        <a:pt x="67631" y="715961"/>
                      </a:cubicBezTo>
                      <a:cubicBezTo>
                        <a:pt x="67785" y="671496"/>
                        <a:pt x="69219" y="627031"/>
                        <a:pt x="67529" y="582668"/>
                      </a:cubicBezTo>
                      <a:cubicBezTo>
                        <a:pt x="65582" y="531544"/>
                        <a:pt x="67016" y="480522"/>
                        <a:pt x="69322" y="429603"/>
                      </a:cubicBezTo>
                      <a:cubicBezTo>
                        <a:pt x="71012" y="391797"/>
                        <a:pt x="69322" y="354145"/>
                        <a:pt x="69424" y="316391"/>
                      </a:cubicBezTo>
                      <a:cubicBezTo>
                        <a:pt x="69424" y="313164"/>
                        <a:pt x="69322" y="309834"/>
                        <a:pt x="64865" y="307170"/>
                      </a:cubicBezTo>
                      <a:cubicBezTo>
                        <a:pt x="59230" y="311934"/>
                        <a:pt x="59845" y="317672"/>
                        <a:pt x="60050" y="322590"/>
                      </a:cubicBezTo>
                      <a:cubicBezTo>
                        <a:pt x="61586" y="363622"/>
                        <a:pt x="59947" y="404655"/>
                        <a:pt x="58513" y="445636"/>
                      </a:cubicBezTo>
                      <a:cubicBezTo>
                        <a:pt x="47909" y="440411"/>
                        <a:pt x="28443" y="405833"/>
                        <a:pt x="25062" y="400249"/>
                      </a:cubicBezTo>
                      <a:cubicBezTo>
                        <a:pt x="8003" y="371716"/>
                        <a:pt x="8259" y="338214"/>
                        <a:pt x="21373" y="308297"/>
                      </a:cubicBezTo>
                      <a:cubicBezTo>
                        <a:pt x="40122" y="265523"/>
                        <a:pt x="61996" y="188324"/>
                        <a:pt x="112403" y="180281"/>
                      </a:cubicBezTo>
                      <a:cubicBezTo>
                        <a:pt x="112455" y="180230"/>
                        <a:pt x="112506" y="180179"/>
                        <a:pt x="112557" y="180128"/>
                      </a:cubicBezTo>
                      <a:cubicBezTo>
                        <a:pt x="135660" y="182176"/>
                        <a:pt x="167831" y="174492"/>
                        <a:pt x="188219" y="160610"/>
                      </a:cubicBezTo>
                      <a:cubicBezTo>
                        <a:pt x="188270" y="160610"/>
                        <a:pt x="188322" y="160661"/>
                        <a:pt x="188373" y="160661"/>
                      </a:cubicBezTo>
                      <a:cubicBezTo>
                        <a:pt x="193239" y="161225"/>
                        <a:pt x="197645" y="163479"/>
                        <a:pt x="201897" y="165784"/>
                      </a:cubicBezTo>
                      <a:cubicBezTo>
                        <a:pt x="200360" y="175824"/>
                        <a:pt x="201794" y="185711"/>
                        <a:pt x="208864" y="194574"/>
                      </a:cubicBezTo>
                      <a:cubicBezTo>
                        <a:pt x="225871" y="215781"/>
                        <a:pt x="243698" y="236323"/>
                        <a:pt x="261269" y="257019"/>
                      </a:cubicBezTo>
                      <a:cubicBezTo>
                        <a:pt x="263676" y="259837"/>
                        <a:pt x="266033" y="263730"/>
                        <a:pt x="272283" y="261066"/>
                      </a:cubicBezTo>
                      <a:cubicBezTo>
                        <a:pt x="271463" y="251845"/>
                        <a:pt x="247796" y="227461"/>
                        <a:pt x="242469" y="220699"/>
                      </a:cubicBezTo>
                      <a:cubicBezTo>
                        <a:pt x="235041" y="211376"/>
                        <a:pt x="227100" y="202411"/>
                        <a:pt x="220236" y="192678"/>
                      </a:cubicBezTo>
                      <a:cubicBezTo>
                        <a:pt x="212654" y="181920"/>
                        <a:pt x="209222" y="170138"/>
                        <a:pt x="214755" y="157024"/>
                      </a:cubicBezTo>
                      <a:cubicBezTo>
                        <a:pt x="223053" y="137404"/>
                        <a:pt x="246772" y="131001"/>
                        <a:pt x="262088" y="145805"/>
                      </a:cubicBezTo>
                      <a:cubicBezTo>
                        <a:pt x="299177" y="181767"/>
                        <a:pt x="334831" y="219265"/>
                        <a:pt x="361725" y="263576"/>
                      </a:cubicBezTo>
                      <a:cubicBezTo>
                        <a:pt x="376785" y="288575"/>
                        <a:pt x="373097" y="305889"/>
                        <a:pt x="341746" y="313676"/>
                      </a:cubicBezTo>
                      <a:close/>
                      <a:moveTo>
                        <a:pt x="167882" y="538408"/>
                      </a:moveTo>
                      <a:cubicBezTo>
                        <a:pt x="168497" y="524731"/>
                        <a:pt x="169368" y="511053"/>
                        <a:pt x="170136" y="497376"/>
                      </a:cubicBezTo>
                      <a:cubicBezTo>
                        <a:pt x="171417" y="491792"/>
                        <a:pt x="172954" y="492560"/>
                        <a:pt x="174644" y="497222"/>
                      </a:cubicBezTo>
                      <a:cubicBezTo>
                        <a:pt x="184838" y="521247"/>
                        <a:pt x="188014" y="546605"/>
                        <a:pt x="188680" y="572474"/>
                      </a:cubicBezTo>
                      <a:cubicBezTo>
                        <a:pt x="188936" y="582259"/>
                        <a:pt x="185402" y="590609"/>
                        <a:pt x="179818" y="598344"/>
                      </a:cubicBezTo>
                      <a:cubicBezTo>
                        <a:pt x="173825" y="606643"/>
                        <a:pt x="168497" y="615300"/>
                        <a:pt x="163528" y="624111"/>
                      </a:cubicBezTo>
                      <a:cubicBezTo>
                        <a:pt x="165679" y="597729"/>
                        <a:pt x="167216" y="553315"/>
                        <a:pt x="167882" y="538408"/>
                      </a:cubicBezTo>
                      <a:close/>
                    </a:path>
                  </a:pathLst>
                </a:custGeom>
                <a:solidFill>
                  <a:srgbClr val="000000"/>
                </a:solidFill>
                <a:ln w="5123" cap="flat">
                  <a:noFill/>
                  <a:prstDash val="solid"/>
                  <a:miter/>
                </a:ln>
              </p:spPr>
              <p:txBody>
                <a:bodyPr rtlCol="0" anchor="ctr"/>
                <a:lstStyle/>
                <a:p>
                  <a:endParaRPr lang="en-US"/>
                </a:p>
              </p:txBody>
            </p:sp>
            <p:sp>
              <p:nvSpPr>
                <p:cNvPr id="38" name="Graphic 472">
                  <a:extLst>
                    <a:ext uri="{FF2B5EF4-FFF2-40B4-BE49-F238E27FC236}">
                      <a16:creationId xmlns:a16="http://schemas.microsoft.com/office/drawing/2014/main" id="{52E954F5-C8D2-4BCF-AF78-485AE7B84CB2}"/>
                    </a:ext>
                  </a:extLst>
                </p:cNvPr>
                <p:cNvSpPr/>
                <p:nvPr/>
              </p:nvSpPr>
              <p:spPr>
                <a:xfrm>
                  <a:off x="863981" y="4872471"/>
                  <a:ext cx="17684" cy="70795"/>
                </a:xfrm>
                <a:custGeom>
                  <a:avLst/>
                  <a:gdLst>
                    <a:gd name="connsiteX0" fmla="*/ 17684 w 17684"/>
                    <a:gd name="connsiteY0" fmla="*/ 70795 h 70795"/>
                    <a:gd name="connsiteX1" fmla="*/ 12254 w 17684"/>
                    <a:gd name="connsiteY1" fmla="*/ 0 h 70795"/>
                    <a:gd name="connsiteX2" fmla="*/ 9181 w 17684"/>
                    <a:gd name="connsiteY2" fmla="*/ 34936 h 70795"/>
                    <a:gd name="connsiteX3" fmla="*/ 17684 w 17684"/>
                    <a:gd name="connsiteY3" fmla="*/ 70795 h 70795"/>
                  </a:gdLst>
                  <a:ahLst/>
                  <a:cxnLst>
                    <a:cxn ang="0">
                      <a:pos x="connsiteX0" y="connsiteY0"/>
                    </a:cxn>
                    <a:cxn ang="0">
                      <a:pos x="connsiteX1" y="connsiteY1"/>
                    </a:cxn>
                    <a:cxn ang="0">
                      <a:pos x="connsiteX2" y="connsiteY2"/>
                    </a:cxn>
                    <a:cxn ang="0">
                      <a:pos x="connsiteX3" y="connsiteY3"/>
                    </a:cxn>
                  </a:cxnLst>
                  <a:rect l="l" t="t" r="r" b="b"/>
                  <a:pathLst>
                    <a:path w="17684" h="70795">
                      <a:moveTo>
                        <a:pt x="17684" y="70795"/>
                      </a:moveTo>
                      <a:cubicBezTo>
                        <a:pt x="-3984" y="41084"/>
                        <a:pt x="-5675" y="11116"/>
                        <a:pt x="12254" y="0"/>
                      </a:cubicBezTo>
                      <a:cubicBezTo>
                        <a:pt x="12664" y="12192"/>
                        <a:pt x="6415" y="23308"/>
                        <a:pt x="9181" y="34936"/>
                      </a:cubicBezTo>
                      <a:cubicBezTo>
                        <a:pt x="11998" y="46924"/>
                        <a:pt x="14867" y="58860"/>
                        <a:pt x="17684" y="70795"/>
                      </a:cubicBezTo>
                      <a:close/>
                    </a:path>
                  </a:pathLst>
                </a:custGeom>
                <a:solidFill>
                  <a:srgbClr val="000000"/>
                </a:solidFill>
                <a:ln w="5123" cap="flat">
                  <a:noFill/>
                  <a:prstDash val="solid"/>
                  <a:miter/>
                </a:ln>
              </p:spPr>
              <p:txBody>
                <a:bodyPr rtlCol="0" anchor="ctr"/>
                <a:lstStyle/>
                <a:p>
                  <a:endParaRPr lang="en-US"/>
                </a:p>
              </p:txBody>
            </p:sp>
            <p:sp>
              <p:nvSpPr>
                <p:cNvPr id="39" name="Graphic 472">
                  <a:extLst>
                    <a:ext uri="{FF2B5EF4-FFF2-40B4-BE49-F238E27FC236}">
                      <a16:creationId xmlns:a16="http://schemas.microsoft.com/office/drawing/2014/main" id="{83BB9635-A810-4D71-9BBF-00E63AD00C62}"/>
                    </a:ext>
                  </a:extLst>
                </p:cNvPr>
                <p:cNvSpPr/>
                <p:nvPr/>
              </p:nvSpPr>
              <p:spPr>
                <a:xfrm>
                  <a:off x="906357" y="5310349"/>
                  <a:ext cx="52610" cy="9246"/>
                </a:xfrm>
                <a:custGeom>
                  <a:avLst/>
                  <a:gdLst>
                    <a:gd name="connsiteX0" fmla="*/ 0 w 52610"/>
                    <a:gd name="connsiteY0" fmla="*/ 8923 h 9246"/>
                    <a:gd name="connsiteX1" fmla="*/ 52610 w 52610"/>
                    <a:gd name="connsiteY1" fmla="*/ 2571 h 9246"/>
                    <a:gd name="connsiteX2" fmla="*/ 0 w 52610"/>
                    <a:gd name="connsiteY2" fmla="*/ 8923 h 9246"/>
                  </a:gdLst>
                  <a:ahLst/>
                  <a:cxnLst>
                    <a:cxn ang="0">
                      <a:pos x="connsiteX0" y="connsiteY0"/>
                    </a:cxn>
                    <a:cxn ang="0">
                      <a:pos x="connsiteX1" y="connsiteY1"/>
                    </a:cxn>
                    <a:cxn ang="0">
                      <a:pos x="connsiteX2" y="connsiteY2"/>
                    </a:cxn>
                  </a:cxnLst>
                  <a:rect l="l" t="t" r="r" b="b"/>
                  <a:pathLst>
                    <a:path w="52610" h="9246">
                      <a:moveTo>
                        <a:pt x="0" y="8923"/>
                      </a:moveTo>
                      <a:cubicBezTo>
                        <a:pt x="12141" y="-3474"/>
                        <a:pt x="33246" y="-196"/>
                        <a:pt x="52610" y="2571"/>
                      </a:cubicBezTo>
                      <a:cubicBezTo>
                        <a:pt x="35500" y="13277"/>
                        <a:pt x="14036" y="7540"/>
                        <a:pt x="0" y="8923"/>
                      </a:cubicBezTo>
                      <a:close/>
                    </a:path>
                  </a:pathLst>
                </a:custGeom>
                <a:solidFill>
                  <a:srgbClr val="000000"/>
                </a:solidFill>
                <a:ln w="5123" cap="flat">
                  <a:noFill/>
                  <a:prstDash val="solid"/>
                  <a:miter/>
                </a:ln>
              </p:spPr>
              <p:txBody>
                <a:bodyPr rtlCol="0" anchor="ctr"/>
                <a:lstStyle/>
                <a:p>
                  <a:endParaRPr lang="en-US"/>
                </a:p>
              </p:txBody>
            </p:sp>
          </p:grpSp>
          <p:grpSp>
            <p:nvGrpSpPr>
              <p:cNvPr id="19" name="Graphic 472">
                <a:extLst>
                  <a:ext uri="{FF2B5EF4-FFF2-40B4-BE49-F238E27FC236}">
                    <a16:creationId xmlns:a16="http://schemas.microsoft.com/office/drawing/2014/main" id="{E3D30365-72C7-4053-801E-49FB90FF2143}"/>
                  </a:ext>
                </a:extLst>
              </p:cNvPr>
              <p:cNvGrpSpPr/>
              <p:nvPr/>
            </p:nvGrpSpPr>
            <p:grpSpPr>
              <a:xfrm>
                <a:off x="2351753" y="3996349"/>
                <a:ext cx="593075" cy="1449087"/>
                <a:chOff x="2351753" y="3996349"/>
                <a:chExt cx="593075" cy="1449087"/>
              </a:xfrm>
            </p:grpSpPr>
            <p:sp>
              <p:nvSpPr>
                <p:cNvPr id="20" name="Graphic 472">
                  <a:extLst>
                    <a:ext uri="{FF2B5EF4-FFF2-40B4-BE49-F238E27FC236}">
                      <a16:creationId xmlns:a16="http://schemas.microsoft.com/office/drawing/2014/main" id="{081BE667-2621-492F-8A72-CB8FB916C670}"/>
                    </a:ext>
                  </a:extLst>
                </p:cNvPr>
                <p:cNvSpPr/>
                <p:nvPr/>
              </p:nvSpPr>
              <p:spPr>
                <a:xfrm>
                  <a:off x="2561626" y="4342218"/>
                  <a:ext cx="154658" cy="152935"/>
                </a:xfrm>
                <a:custGeom>
                  <a:avLst/>
                  <a:gdLst>
                    <a:gd name="connsiteX0" fmla="*/ 77583 w 154658"/>
                    <a:gd name="connsiteY0" fmla="*/ 152916 h 152935"/>
                    <a:gd name="connsiteX1" fmla="*/ 154628 w 154658"/>
                    <a:gd name="connsiteY1" fmla="*/ 82991 h 152935"/>
                    <a:gd name="connsiteX2" fmla="*/ 74048 w 154658"/>
                    <a:gd name="connsiteY2" fmla="*/ 4 h 152935"/>
                    <a:gd name="connsiteX3" fmla="*/ 25 w 154658"/>
                    <a:gd name="connsiteY3" fmla="*/ 70799 h 152935"/>
                    <a:gd name="connsiteX4" fmla="*/ 77583 w 154658"/>
                    <a:gd name="connsiteY4" fmla="*/ 152916 h 1529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658" h="152935">
                      <a:moveTo>
                        <a:pt x="77583" y="152916"/>
                      </a:moveTo>
                      <a:cubicBezTo>
                        <a:pt x="112622" y="153940"/>
                        <a:pt x="153860" y="115315"/>
                        <a:pt x="154628" y="82991"/>
                      </a:cubicBezTo>
                      <a:cubicBezTo>
                        <a:pt x="155755" y="36528"/>
                        <a:pt x="126299" y="516"/>
                        <a:pt x="74048" y="4"/>
                      </a:cubicBezTo>
                      <a:cubicBezTo>
                        <a:pt x="30659" y="-406"/>
                        <a:pt x="896" y="33506"/>
                        <a:pt x="25" y="70799"/>
                      </a:cubicBezTo>
                      <a:cubicBezTo>
                        <a:pt x="-743" y="105428"/>
                        <a:pt x="16008" y="149842"/>
                        <a:pt x="77583" y="152916"/>
                      </a:cubicBezTo>
                      <a:close/>
                    </a:path>
                  </a:pathLst>
                </a:custGeom>
                <a:solidFill>
                  <a:srgbClr val="FFFFFF"/>
                </a:solidFill>
                <a:ln w="5123" cap="flat">
                  <a:noFill/>
                  <a:prstDash val="solid"/>
                  <a:miter/>
                </a:ln>
              </p:spPr>
              <p:txBody>
                <a:bodyPr rtlCol="0" anchor="ctr"/>
                <a:lstStyle/>
                <a:p>
                  <a:endParaRPr lang="en-US"/>
                </a:p>
              </p:txBody>
            </p:sp>
            <p:sp>
              <p:nvSpPr>
                <p:cNvPr id="21" name="Graphic 472">
                  <a:extLst>
                    <a:ext uri="{FF2B5EF4-FFF2-40B4-BE49-F238E27FC236}">
                      <a16:creationId xmlns:a16="http://schemas.microsoft.com/office/drawing/2014/main" id="{0F168072-3F39-4E26-8E8F-52DFC2E1689A}"/>
                    </a:ext>
                  </a:extLst>
                </p:cNvPr>
                <p:cNvSpPr/>
                <p:nvPr/>
              </p:nvSpPr>
              <p:spPr>
                <a:xfrm>
                  <a:off x="2484283" y="4330114"/>
                  <a:ext cx="391773" cy="672880"/>
                </a:xfrm>
                <a:custGeom>
                  <a:avLst/>
                  <a:gdLst>
                    <a:gd name="connsiteX0" fmla="*/ 101291 w 391773"/>
                    <a:gd name="connsiteY0" fmla="*/ 158156 h 672880"/>
                    <a:gd name="connsiteX1" fmla="*/ 82747 w 391773"/>
                    <a:gd name="connsiteY1" fmla="*/ 205797 h 672880"/>
                    <a:gd name="connsiteX2" fmla="*/ 86179 w 391773"/>
                    <a:gd name="connsiteY2" fmla="*/ 239504 h 672880"/>
                    <a:gd name="connsiteX3" fmla="*/ 86640 w 391773"/>
                    <a:gd name="connsiteY3" fmla="*/ 277514 h 672880"/>
                    <a:gd name="connsiteX4" fmla="*/ 579 w 391773"/>
                    <a:gd name="connsiteY4" fmla="*/ 634156 h 672880"/>
                    <a:gd name="connsiteX5" fmla="*/ 21480 w 391773"/>
                    <a:gd name="connsiteY5" fmla="*/ 670834 h 672880"/>
                    <a:gd name="connsiteX6" fmla="*/ 67686 w 391773"/>
                    <a:gd name="connsiteY6" fmla="*/ 648141 h 672880"/>
                    <a:gd name="connsiteX7" fmla="*/ 117684 w 391773"/>
                    <a:gd name="connsiteY7" fmla="*/ 478273 h 672880"/>
                    <a:gd name="connsiteX8" fmla="*/ 170191 w 391773"/>
                    <a:gd name="connsiteY8" fmla="*/ 448202 h 672880"/>
                    <a:gd name="connsiteX9" fmla="*/ 226336 w 391773"/>
                    <a:gd name="connsiteY9" fmla="*/ 473406 h 672880"/>
                    <a:gd name="connsiteX10" fmla="*/ 243548 w 391773"/>
                    <a:gd name="connsiteY10" fmla="*/ 510443 h 672880"/>
                    <a:gd name="connsiteX11" fmla="*/ 210865 w 391773"/>
                    <a:gd name="connsiteY11" fmla="*/ 570378 h 672880"/>
                    <a:gd name="connsiteX12" fmla="*/ 215578 w 391773"/>
                    <a:gd name="connsiteY12" fmla="*/ 610489 h 672880"/>
                    <a:gd name="connsiteX13" fmla="*/ 261068 w 391773"/>
                    <a:gd name="connsiteY13" fmla="*/ 606032 h 672880"/>
                    <a:gd name="connsiteX14" fmla="*/ 332478 w 391773"/>
                    <a:gd name="connsiteY14" fmla="*/ 490106 h 672880"/>
                    <a:gd name="connsiteX15" fmla="*/ 317264 w 391773"/>
                    <a:gd name="connsiteY15" fmla="*/ 447178 h 672880"/>
                    <a:gd name="connsiteX16" fmla="*/ 261324 w 391773"/>
                    <a:gd name="connsiteY16" fmla="*/ 394772 h 672880"/>
                    <a:gd name="connsiteX17" fmla="*/ 242011 w 391773"/>
                    <a:gd name="connsiteY17" fmla="*/ 348003 h 672880"/>
                    <a:gd name="connsiteX18" fmla="*/ 242268 w 391773"/>
                    <a:gd name="connsiteY18" fmla="*/ 337347 h 672880"/>
                    <a:gd name="connsiteX19" fmla="*/ 280944 w 391773"/>
                    <a:gd name="connsiteY19" fmla="*/ 248212 h 672880"/>
                    <a:gd name="connsiteX20" fmla="*/ 355940 w 391773"/>
                    <a:gd name="connsiteY20" fmla="*/ 186843 h 672880"/>
                    <a:gd name="connsiteX21" fmla="*/ 367364 w 391773"/>
                    <a:gd name="connsiteY21" fmla="*/ 166813 h 672880"/>
                    <a:gd name="connsiteX22" fmla="*/ 390108 w 391773"/>
                    <a:gd name="connsiteY22" fmla="*/ 51655 h 672880"/>
                    <a:gd name="connsiteX23" fmla="*/ 388981 w 391773"/>
                    <a:gd name="connsiteY23" fmla="*/ 22148 h 672880"/>
                    <a:gd name="connsiteX24" fmla="*/ 363470 w 391773"/>
                    <a:gd name="connsiteY24" fmla="*/ 69 h 672880"/>
                    <a:gd name="connsiteX25" fmla="*/ 332017 w 391773"/>
                    <a:gd name="connsiteY25" fmla="*/ 22609 h 672880"/>
                    <a:gd name="connsiteX26" fmla="*/ 314651 w 391773"/>
                    <a:gd name="connsiteY26" fmla="*/ 108260 h 672880"/>
                    <a:gd name="connsiteX27" fmla="*/ 301947 w 391773"/>
                    <a:gd name="connsiteY27" fmla="*/ 131313 h 672880"/>
                    <a:gd name="connsiteX28" fmla="*/ 195241 w 391773"/>
                    <a:gd name="connsiteY28" fmla="*/ 164098 h 672880"/>
                    <a:gd name="connsiteX29" fmla="*/ 153799 w 391773"/>
                    <a:gd name="connsiteY29" fmla="*/ 174548 h 672880"/>
                    <a:gd name="connsiteX30" fmla="*/ 101291 w 391773"/>
                    <a:gd name="connsiteY30" fmla="*/ 158156 h 67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91773" h="672880">
                      <a:moveTo>
                        <a:pt x="101291" y="158156"/>
                      </a:moveTo>
                      <a:cubicBezTo>
                        <a:pt x="93966" y="166045"/>
                        <a:pt x="80288" y="180491"/>
                        <a:pt x="82747" y="205797"/>
                      </a:cubicBezTo>
                      <a:cubicBezTo>
                        <a:pt x="84284" y="217015"/>
                        <a:pt x="82491" y="229207"/>
                        <a:pt x="86179" y="239504"/>
                      </a:cubicBezTo>
                      <a:cubicBezTo>
                        <a:pt x="90943" y="252823"/>
                        <a:pt x="89509" y="263580"/>
                        <a:pt x="86640" y="277514"/>
                      </a:cubicBezTo>
                      <a:cubicBezTo>
                        <a:pt x="61949" y="397385"/>
                        <a:pt x="19482" y="512902"/>
                        <a:pt x="579" y="634156"/>
                      </a:cubicBezTo>
                      <a:cubicBezTo>
                        <a:pt x="-2341" y="653007"/>
                        <a:pt x="5958" y="664790"/>
                        <a:pt x="21480" y="670834"/>
                      </a:cubicBezTo>
                      <a:cubicBezTo>
                        <a:pt x="39563" y="677904"/>
                        <a:pt x="62461" y="665763"/>
                        <a:pt x="67686" y="648141"/>
                      </a:cubicBezTo>
                      <a:cubicBezTo>
                        <a:pt x="84540" y="591586"/>
                        <a:pt x="101496" y="535032"/>
                        <a:pt x="117684" y="478273"/>
                      </a:cubicBezTo>
                      <a:cubicBezTo>
                        <a:pt x="128083" y="441799"/>
                        <a:pt x="133103" y="438418"/>
                        <a:pt x="170191" y="448202"/>
                      </a:cubicBezTo>
                      <a:cubicBezTo>
                        <a:pt x="188069" y="452915"/>
                        <a:pt x="208560" y="468488"/>
                        <a:pt x="226336" y="473406"/>
                      </a:cubicBezTo>
                      <a:cubicBezTo>
                        <a:pt x="245648" y="478785"/>
                        <a:pt x="252206" y="492667"/>
                        <a:pt x="243548" y="510443"/>
                      </a:cubicBezTo>
                      <a:cubicBezTo>
                        <a:pt x="232022" y="534058"/>
                        <a:pt x="223262" y="547172"/>
                        <a:pt x="210865" y="570378"/>
                      </a:cubicBezTo>
                      <a:cubicBezTo>
                        <a:pt x="201747" y="587437"/>
                        <a:pt x="201952" y="603625"/>
                        <a:pt x="215578" y="610489"/>
                      </a:cubicBezTo>
                      <a:cubicBezTo>
                        <a:pt x="229000" y="617251"/>
                        <a:pt x="247646" y="626779"/>
                        <a:pt x="261068" y="606032"/>
                      </a:cubicBezTo>
                      <a:cubicBezTo>
                        <a:pt x="285708" y="567920"/>
                        <a:pt x="309836" y="529448"/>
                        <a:pt x="332478" y="490106"/>
                      </a:cubicBezTo>
                      <a:cubicBezTo>
                        <a:pt x="342672" y="472330"/>
                        <a:pt x="328277" y="458653"/>
                        <a:pt x="317264" y="447178"/>
                      </a:cubicBezTo>
                      <a:cubicBezTo>
                        <a:pt x="299590" y="428787"/>
                        <a:pt x="280329" y="411882"/>
                        <a:pt x="261324" y="394772"/>
                      </a:cubicBezTo>
                      <a:cubicBezTo>
                        <a:pt x="247236" y="382120"/>
                        <a:pt x="238682" y="367674"/>
                        <a:pt x="242011" y="348003"/>
                      </a:cubicBezTo>
                      <a:cubicBezTo>
                        <a:pt x="242575" y="344519"/>
                        <a:pt x="241909" y="340882"/>
                        <a:pt x="242268" y="337347"/>
                      </a:cubicBezTo>
                      <a:cubicBezTo>
                        <a:pt x="245188" y="305638"/>
                        <a:pt x="247032" y="273775"/>
                        <a:pt x="280944" y="248212"/>
                      </a:cubicBezTo>
                      <a:cubicBezTo>
                        <a:pt x="308248" y="227619"/>
                        <a:pt x="331197" y="210305"/>
                        <a:pt x="355940" y="186843"/>
                      </a:cubicBezTo>
                      <a:cubicBezTo>
                        <a:pt x="361780" y="181310"/>
                        <a:pt x="365776" y="174855"/>
                        <a:pt x="367364" y="166813"/>
                      </a:cubicBezTo>
                      <a:cubicBezTo>
                        <a:pt x="374894" y="128444"/>
                        <a:pt x="382732" y="90075"/>
                        <a:pt x="390108" y="51655"/>
                      </a:cubicBezTo>
                      <a:cubicBezTo>
                        <a:pt x="392004" y="41871"/>
                        <a:pt x="393028" y="31779"/>
                        <a:pt x="388981" y="22148"/>
                      </a:cubicBezTo>
                      <a:cubicBezTo>
                        <a:pt x="384115" y="10622"/>
                        <a:pt x="377814" y="-1006"/>
                        <a:pt x="363470" y="69"/>
                      </a:cubicBezTo>
                      <a:cubicBezTo>
                        <a:pt x="349434" y="1145"/>
                        <a:pt x="335449" y="4680"/>
                        <a:pt x="332017" y="22609"/>
                      </a:cubicBezTo>
                      <a:cubicBezTo>
                        <a:pt x="326485" y="51245"/>
                        <a:pt x="319825" y="79625"/>
                        <a:pt x="314651" y="108260"/>
                      </a:cubicBezTo>
                      <a:cubicBezTo>
                        <a:pt x="312909" y="117840"/>
                        <a:pt x="311424" y="127317"/>
                        <a:pt x="301947" y="131313"/>
                      </a:cubicBezTo>
                      <a:cubicBezTo>
                        <a:pt x="285042" y="138433"/>
                        <a:pt x="218242" y="156260"/>
                        <a:pt x="195241" y="164098"/>
                      </a:cubicBezTo>
                      <a:cubicBezTo>
                        <a:pt x="182639" y="170911"/>
                        <a:pt x="168398" y="174907"/>
                        <a:pt x="153799" y="174548"/>
                      </a:cubicBezTo>
                      <a:cubicBezTo>
                        <a:pt x="131259" y="172704"/>
                        <a:pt x="114149" y="166711"/>
                        <a:pt x="101291" y="158156"/>
                      </a:cubicBezTo>
                      <a:close/>
                    </a:path>
                  </a:pathLst>
                </a:custGeom>
                <a:solidFill>
                  <a:srgbClr val="FFFFFF"/>
                </a:solidFill>
                <a:ln w="5123" cap="flat">
                  <a:noFill/>
                  <a:prstDash val="solid"/>
                  <a:miter/>
                </a:ln>
              </p:spPr>
              <p:txBody>
                <a:bodyPr rtlCol="0" anchor="ctr"/>
                <a:lstStyle/>
                <a:p>
                  <a:endParaRPr lang="en-US"/>
                </a:p>
              </p:txBody>
            </p:sp>
            <p:sp>
              <p:nvSpPr>
                <p:cNvPr id="22" name="Graphic 472">
                  <a:extLst>
                    <a:ext uri="{FF2B5EF4-FFF2-40B4-BE49-F238E27FC236}">
                      <a16:creationId xmlns:a16="http://schemas.microsoft.com/office/drawing/2014/main" id="{764D8247-7FA8-4E35-8169-EBEB65A22586}"/>
                    </a:ext>
                  </a:extLst>
                </p:cNvPr>
                <p:cNvSpPr/>
                <p:nvPr/>
              </p:nvSpPr>
              <p:spPr>
                <a:xfrm>
                  <a:off x="2473303" y="4319414"/>
                  <a:ext cx="413189" cy="692690"/>
                </a:xfrm>
                <a:custGeom>
                  <a:avLst/>
                  <a:gdLst>
                    <a:gd name="connsiteX0" fmla="*/ 6129 w 413189"/>
                    <a:gd name="connsiteY0" fmla="*/ 665961 h 692690"/>
                    <a:gd name="connsiteX1" fmla="*/ 8588 w 413189"/>
                    <a:gd name="connsiteY1" fmla="*/ 676668 h 692690"/>
                    <a:gd name="connsiteX2" fmla="*/ 47726 w 413189"/>
                    <a:gd name="connsiteY2" fmla="*/ 691882 h 692690"/>
                    <a:gd name="connsiteX3" fmla="*/ 54949 w 413189"/>
                    <a:gd name="connsiteY3" fmla="*/ 690397 h 692690"/>
                    <a:gd name="connsiteX4" fmla="*/ 54385 w 413189"/>
                    <a:gd name="connsiteY4" fmla="*/ 687067 h 692690"/>
                    <a:gd name="connsiteX5" fmla="*/ 62325 w 413189"/>
                    <a:gd name="connsiteY5" fmla="*/ 681893 h 692690"/>
                    <a:gd name="connsiteX6" fmla="*/ 72110 w 413189"/>
                    <a:gd name="connsiteY6" fmla="*/ 683378 h 692690"/>
                    <a:gd name="connsiteX7" fmla="*/ 89270 w 413189"/>
                    <a:gd name="connsiteY7" fmla="*/ 658431 h 692690"/>
                    <a:gd name="connsiteX8" fmla="*/ 138192 w 413189"/>
                    <a:gd name="connsiteY8" fmla="*/ 488306 h 692690"/>
                    <a:gd name="connsiteX9" fmla="*/ 174768 w 413189"/>
                    <a:gd name="connsiteY9" fmla="*/ 468328 h 692690"/>
                    <a:gd name="connsiteX10" fmla="*/ 234550 w 413189"/>
                    <a:gd name="connsiteY10" fmla="*/ 496400 h 692690"/>
                    <a:gd name="connsiteX11" fmla="*/ 244129 w 413189"/>
                    <a:gd name="connsiteY11" fmla="*/ 520528 h 692690"/>
                    <a:gd name="connsiteX12" fmla="*/ 213240 w 413189"/>
                    <a:gd name="connsiteY12" fmla="*/ 574265 h 692690"/>
                    <a:gd name="connsiteX13" fmla="*/ 209500 w 413189"/>
                    <a:gd name="connsiteY13" fmla="*/ 618576 h 692690"/>
                    <a:gd name="connsiteX14" fmla="*/ 214008 w 413189"/>
                    <a:gd name="connsiteY14" fmla="*/ 611968 h 692690"/>
                    <a:gd name="connsiteX15" fmla="*/ 215801 w 413189"/>
                    <a:gd name="connsiteY15" fmla="*/ 626517 h 692690"/>
                    <a:gd name="connsiteX16" fmla="*/ 225329 w 413189"/>
                    <a:gd name="connsiteY16" fmla="*/ 633381 h 692690"/>
                    <a:gd name="connsiteX17" fmla="*/ 287365 w 413189"/>
                    <a:gd name="connsiteY17" fmla="*/ 616425 h 692690"/>
                    <a:gd name="connsiteX18" fmla="*/ 348427 w 413189"/>
                    <a:gd name="connsiteY18" fmla="*/ 516276 h 692690"/>
                    <a:gd name="connsiteX19" fmla="*/ 341973 w 413189"/>
                    <a:gd name="connsiteY19" fmla="*/ 456904 h 692690"/>
                    <a:gd name="connsiteX20" fmla="*/ 280808 w 413189"/>
                    <a:gd name="connsiteY20" fmla="*/ 399377 h 692690"/>
                    <a:gd name="connsiteX21" fmla="*/ 279988 w 413189"/>
                    <a:gd name="connsiteY21" fmla="*/ 402553 h 692690"/>
                    <a:gd name="connsiteX22" fmla="*/ 272304 w 413189"/>
                    <a:gd name="connsiteY22" fmla="*/ 400401 h 692690"/>
                    <a:gd name="connsiteX23" fmla="*/ 274200 w 413189"/>
                    <a:gd name="connsiteY23" fmla="*/ 393178 h 692690"/>
                    <a:gd name="connsiteX24" fmla="*/ 263493 w 413189"/>
                    <a:gd name="connsiteY24" fmla="*/ 371970 h 692690"/>
                    <a:gd name="connsiteX25" fmla="*/ 302169 w 413189"/>
                    <a:gd name="connsiteY25" fmla="*/ 264035 h 692690"/>
                    <a:gd name="connsiteX26" fmla="*/ 313132 w 413189"/>
                    <a:gd name="connsiteY26" fmla="*/ 256710 h 692690"/>
                    <a:gd name="connsiteX27" fmla="*/ 316820 w 413189"/>
                    <a:gd name="connsiteY27" fmla="*/ 243852 h 692690"/>
                    <a:gd name="connsiteX28" fmla="*/ 326297 w 413189"/>
                    <a:gd name="connsiteY28" fmla="*/ 239702 h 692690"/>
                    <a:gd name="connsiteX29" fmla="*/ 323480 w 413189"/>
                    <a:gd name="connsiteY29" fmla="*/ 249435 h 692690"/>
                    <a:gd name="connsiteX30" fmla="*/ 383620 w 413189"/>
                    <a:gd name="connsiteY30" fmla="*/ 189295 h 692690"/>
                    <a:gd name="connsiteX31" fmla="*/ 413076 w 413189"/>
                    <a:gd name="connsiteY31" fmla="*/ 47499 h 692690"/>
                    <a:gd name="connsiteX32" fmla="*/ 393353 w 413189"/>
                    <a:gd name="connsiteY32" fmla="*/ 7542 h 692690"/>
                    <a:gd name="connsiteX33" fmla="*/ 392226 w 413189"/>
                    <a:gd name="connsiteY33" fmla="*/ 11384 h 692690"/>
                    <a:gd name="connsiteX34" fmla="*/ 385208 w 413189"/>
                    <a:gd name="connsiteY34" fmla="*/ 6978 h 692690"/>
                    <a:gd name="connsiteX35" fmla="*/ 386284 w 413189"/>
                    <a:gd name="connsiteY35" fmla="*/ 3290 h 692690"/>
                    <a:gd name="connsiteX36" fmla="*/ 377729 w 413189"/>
                    <a:gd name="connsiteY36" fmla="*/ 524 h 692690"/>
                    <a:gd name="connsiteX37" fmla="*/ 352116 w 413189"/>
                    <a:gd name="connsiteY37" fmla="*/ 5544 h 692690"/>
                    <a:gd name="connsiteX38" fmla="*/ 360876 w 413189"/>
                    <a:gd name="connsiteY38" fmla="*/ 7234 h 692690"/>
                    <a:gd name="connsiteX39" fmla="*/ 346276 w 413189"/>
                    <a:gd name="connsiteY39" fmla="*/ 9950 h 692690"/>
                    <a:gd name="connsiteX40" fmla="*/ 332137 w 413189"/>
                    <a:gd name="connsiteY40" fmla="*/ 31721 h 692690"/>
                    <a:gd name="connsiteX41" fmla="*/ 322045 w 413189"/>
                    <a:gd name="connsiteY41" fmla="*/ 79516 h 692690"/>
                    <a:gd name="connsiteX42" fmla="*/ 300837 w 413189"/>
                    <a:gd name="connsiteY42" fmla="*/ 135660 h 692690"/>
                    <a:gd name="connsiteX43" fmla="*/ 230298 w 413189"/>
                    <a:gd name="connsiteY43" fmla="*/ 156049 h 692690"/>
                    <a:gd name="connsiteX44" fmla="*/ 206068 w 413189"/>
                    <a:gd name="connsiteY44" fmla="*/ 174747 h 692690"/>
                    <a:gd name="connsiteX45" fmla="*/ 312773 w 413189"/>
                    <a:gd name="connsiteY45" fmla="*/ 141961 h 692690"/>
                    <a:gd name="connsiteX46" fmla="*/ 325478 w 413189"/>
                    <a:gd name="connsiteY46" fmla="*/ 118909 h 692690"/>
                    <a:gd name="connsiteX47" fmla="*/ 342844 w 413189"/>
                    <a:gd name="connsiteY47" fmla="*/ 33258 h 692690"/>
                    <a:gd name="connsiteX48" fmla="*/ 374297 w 413189"/>
                    <a:gd name="connsiteY48" fmla="*/ 10718 h 692690"/>
                    <a:gd name="connsiteX49" fmla="*/ 399808 w 413189"/>
                    <a:gd name="connsiteY49" fmla="*/ 32797 h 692690"/>
                    <a:gd name="connsiteX50" fmla="*/ 400935 w 413189"/>
                    <a:gd name="connsiteY50" fmla="*/ 62303 h 692690"/>
                    <a:gd name="connsiteX51" fmla="*/ 378190 w 413189"/>
                    <a:gd name="connsiteY51" fmla="*/ 177462 h 692690"/>
                    <a:gd name="connsiteX52" fmla="*/ 366766 w 413189"/>
                    <a:gd name="connsiteY52" fmla="*/ 197491 h 692690"/>
                    <a:gd name="connsiteX53" fmla="*/ 291771 w 413189"/>
                    <a:gd name="connsiteY53" fmla="*/ 258861 h 692690"/>
                    <a:gd name="connsiteX54" fmla="*/ 253094 w 413189"/>
                    <a:gd name="connsiteY54" fmla="*/ 347996 h 692690"/>
                    <a:gd name="connsiteX55" fmla="*/ 252838 w 413189"/>
                    <a:gd name="connsiteY55" fmla="*/ 358651 h 692690"/>
                    <a:gd name="connsiteX56" fmla="*/ 272151 w 413189"/>
                    <a:gd name="connsiteY56" fmla="*/ 405421 h 692690"/>
                    <a:gd name="connsiteX57" fmla="*/ 328090 w 413189"/>
                    <a:gd name="connsiteY57" fmla="*/ 457826 h 692690"/>
                    <a:gd name="connsiteX58" fmla="*/ 343305 w 413189"/>
                    <a:gd name="connsiteY58" fmla="*/ 500755 h 692690"/>
                    <a:gd name="connsiteX59" fmla="*/ 271894 w 413189"/>
                    <a:gd name="connsiteY59" fmla="*/ 616681 h 692690"/>
                    <a:gd name="connsiteX60" fmla="*/ 226405 w 413189"/>
                    <a:gd name="connsiteY60" fmla="*/ 621138 h 692690"/>
                    <a:gd name="connsiteX61" fmla="*/ 221692 w 413189"/>
                    <a:gd name="connsiteY61" fmla="*/ 581027 h 692690"/>
                    <a:gd name="connsiteX62" fmla="*/ 254375 w 413189"/>
                    <a:gd name="connsiteY62" fmla="*/ 521091 h 692690"/>
                    <a:gd name="connsiteX63" fmla="*/ 237162 w 413189"/>
                    <a:gd name="connsiteY63" fmla="*/ 484055 h 692690"/>
                    <a:gd name="connsiteX64" fmla="*/ 181018 w 413189"/>
                    <a:gd name="connsiteY64" fmla="*/ 458851 h 692690"/>
                    <a:gd name="connsiteX65" fmla="*/ 128510 w 413189"/>
                    <a:gd name="connsiteY65" fmla="*/ 488921 h 692690"/>
                    <a:gd name="connsiteX66" fmla="*/ 78513 w 413189"/>
                    <a:gd name="connsiteY66" fmla="*/ 658789 h 692690"/>
                    <a:gd name="connsiteX67" fmla="*/ 32306 w 413189"/>
                    <a:gd name="connsiteY67" fmla="*/ 681483 h 692690"/>
                    <a:gd name="connsiteX68" fmla="*/ 11406 w 413189"/>
                    <a:gd name="connsiteY68" fmla="*/ 644805 h 692690"/>
                    <a:gd name="connsiteX69" fmla="*/ 97467 w 413189"/>
                    <a:gd name="connsiteY69" fmla="*/ 288163 h 692690"/>
                    <a:gd name="connsiteX70" fmla="*/ 97006 w 413189"/>
                    <a:gd name="connsiteY70" fmla="*/ 250153 h 692690"/>
                    <a:gd name="connsiteX71" fmla="*/ 93574 w 413189"/>
                    <a:gd name="connsiteY71" fmla="*/ 216445 h 692690"/>
                    <a:gd name="connsiteX72" fmla="*/ 112118 w 413189"/>
                    <a:gd name="connsiteY72" fmla="*/ 168804 h 692690"/>
                    <a:gd name="connsiteX73" fmla="*/ 103614 w 413189"/>
                    <a:gd name="connsiteY73" fmla="*/ 162247 h 692690"/>
                    <a:gd name="connsiteX74" fmla="*/ 82662 w 413189"/>
                    <a:gd name="connsiteY74" fmla="*/ 196620 h 692690"/>
                    <a:gd name="connsiteX75" fmla="*/ 84404 w 413189"/>
                    <a:gd name="connsiteY75" fmla="*/ 236987 h 692690"/>
                    <a:gd name="connsiteX76" fmla="*/ 76976 w 413189"/>
                    <a:gd name="connsiteY76" fmla="*/ 334831 h 692690"/>
                    <a:gd name="connsiteX77" fmla="*/ 2082 w 413189"/>
                    <a:gd name="connsiteY77" fmla="*/ 641372 h 692690"/>
                    <a:gd name="connsiteX78" fmla="*/ 1416 w 413189"/>
                    <a:gd name="connsiteY78" fmla="*/ 666371 h 692690"/>
                    <a:gd name="connsiteX79" fmla="*/ 6129 w 413189"/>
                    <a:gd name="connsiteY79" fmla="*/ 665961 h 692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413189" h="692690">
                      <a:moveTo>
                        <a:pt x="6129" y="665961"/>
                      </a:moveTo>
                      <a:cubicBezTo>
                        <a:pt x="12481" y="667601"/>
                        <a:pt x="10022" y="672569"/>
                        <a:pt x="8588" y="676668"/>
                      </a:cubicBezTo>
                      <a:cubicBezTo>
                        <a:pt x="18936" y="688399"/>
                        <a:pt x="29233" y="695109"/>
                        <a:pt x="47726" y="691882"/>
                      </a:cubicBezTo>
                      <a:cubicBezTo>
                        <a:pt x="50184" y="691421"/>
                        <a:pt x="52643" y="690960"/>
                        <a:pt x="54949" y="690397"/>
                      </a:cubicBezTo>
                      <a:cubicBezTo>
                        <a:pt x="54436" y="689474"/>
                        <a:pt x="54180" y="688399"/>
                        <a:pt x="54385" y="687067"/>
                      </a:cubicBezTo>
                      <a:cubicBezTo>
                        <a:pt x="54897" y="683122"/>
                        <a:pt x="58534" y="680919"/>
                        <a:pt x="62325" y="681893"/>
                      </a:cubicBezTo>
                      <a:cubicBezTo>
                        <a:pt x="64579" y="682456"/>
                        <a:pt x="67909" y="682969"/>
                        <a:pt x="72110" y="683378"/>
                      </a:cubicBezTo>
                      <a:cubicBezTo>
                        <a:pt x="79998" y="678307"/>
                        <a:pt x="85992" y="670572"/>
                        <a:pt x="89270" y="658431"/>
                      </a:cubicBezTo>
                      <a:cubicBezTo>
                        <a:pt x="104587" y="601466"/>
                        <a:pt x="121697" y="544963"/>
                        <a:pt x="138192" y="488306"/>
                      </a:cubicBezTo>
                      <a:cubicBezTo>
                        <a:pt x="144391" y="467047"/>
                        <a:pt x="152894" y="462232"/>
                        <a:pt x="174768" y="468328"/>
                      </a:cubicBezTo>
                      <a:cubicBezTo>
                        <a:pt x="193927" y="473707"/>
                        <a:pt x="215647" y="490202"/>
                        <a:pt x="234550" y="496400"/>
                      </a:cubicBezTo>
                      <a:cubicBezTo>
                        <a:pt x="246793" y="500396"/>
                        <a:pt x="251557" y="507363"/>
                        <a:pt x="244129" y="520528"/>
                      </a:cubicBezTo>
                      <a:cubicBezTo>
                        <a:pt x="232245" y="541582"/>
                        <a:pt x="223997" y="552596"/>
                        <a:pt x="213240" y="574265"/>
                      </a:cubicBezTo>
                      <a:cubicBezTo>
                        <a:pt x="205402" y="589992"/>
                        <a:pt x="202482" y="605872"/>
                        <a:pt x="209500" y="618576"/>
                      </a:cubicBezTo>
                      <a:cubicBezTo>
                        <a:pt x="210986" y="615964"/>
                        <a:pt x="212522" y="613710"/>
                        <a:pt x="214008" y="611968"/>
                      </a:cubicBezTo>
                      <a:cubicBezTo>
                        <a:pt x="218260" y="617552"/>
                        <a:pt x="217338" y="622316"/>
                        <a:pt x="215801" y="626517"/>
                      </a:cubicBezTo>
                      <a:cubicBezTo>
                        <a:pt x="218414" y="629027"/>
                        <a:pt x="221538" y="631332"/>
                        <a:pt x="225329" y="633381"/>
                      </a:cubicBezTo>
                      <a:cubicBezTo>
                        <a:pt x="250789" y="647110"/>
                        <a:pt x="274148" y="637889"/>
                        <a:pt x="287365" y="616425"/>
                      </a:cubicBezTo>
                      <a:cubicBezTo>
                        <a:pt x="307907" y="583127"/>
                        <a:pt x="328398" y="549830"/>
                        <a:pt x="348427" y="516276"/>
                      </a:cubicBezTo>
                      <a:cubicBezTo>
                        <a:pt x="363078" y="491739"/>
                        <a:pt x="361951" y="477088"/>
                        <a:pt x="341973" y="456904"/>
                      </a:cubicBezTo>
                      <a:cubicBezTo>
                        <a:pt x="322302" y="437028"/>
                        <a:pt x="301401" y="418330"/>
                        <a:pt x="280808" y="399377"/>
                      </a:cubicBezTo>
                      <a:cubicBezTo>
                        <a:pt x="280501" y="400606"/>
                        <a:pt x="280193" y="401682"/>
                        <a:pt x="279988" y="402553"/>
                      </a:cubicBezTo>
                      <a:cubicBezTo>
                        <a:pt x="278707" y="407522"/>
                        <a:pt x="271075" y="405370"/>
                        <a:pt x="272304" y="400401"/>
                      </a:cubicBezTo>
                      <a:cubicBezTo>
                        <a:pt x="272765" y="398659"/>
                        <a:pt x="273380" y="396200"/>
                        <a:pt x="274200" y="393178"/>
                      </a:cubicBezTo>
                      <a:cubicBezTo>
                        <a:pt x="268411" y="387236"/>
                        <a:pt x="263801" y="380576"/>
                        <a:pt x="263493" y="371970"/>
                      </a:cubicBezTo>
                      <a:cubicBezTo>
                        <a:pt x="262264" y="333345"/>
                        <a:pt x="264774" y="288112"/>
                        <a:pt x="302169" y="264035"/>
                      </a:cubicBezTo>
                      <a:cubicBezTo>
                        <a:pt x="304014" y="262857"/>
                        <a:pt x="307958" y="260244"/>
                        <a:pt x="313132" y="256710"/>
                      </a:cubicBezTo>
                      <a:cubicBezTo>
                        <a:pt x="314361" y="252458"/>
                        <a:pt x="315591" y="248206"/>
                        <a:pt x="316820" y="243852"/>
                      </a:cubicBezTo>
                      <a:cubicBezTo>
                        <a:pt x="320048" y="242673"/>
                        <a:pt x="323224" y="241290"/>
                        <a:pt x="326297" y="239702"/>
                      </a:cubicBezTo>
                      <a:cubicBezTo>
                        <a:pt x="325375" y="242981"/>
                        <a:pt x="324402" y="246208"/>
                        <a:pt x="323480" y="249435"/>
                      </a:cubicBezTo>
                      <a:cubicBezTo>
                        <a:pt x="346020" y="233197"/>
                        <a:pt x="378139" y="207429"/>
                        <a:pt x="383620" y="189295"/>
                      </a:cubicBezTo>
                      <a:cubicBezTo>
                        <a:pt x="397554" y="143242"/>
                        <a:pt x="409182" y="95908"/>
                        <a:pt x="413076" y="47499"/>
                      </a:cubicBezTo>
                      <a:cubicBezTo>
                        <a:pt x="414305" y="32285"/>
                        <a:pt x="405443" y="16507"/>
                        <a:pt x="393353" y="7542"/>
                      </a:cubicBezTo>
                      <a:cubicBezTo>
                        <a:pt x="392995" y="8823"/>
                        <a:pt x="392636" y="10103"/>
                        <a:pt x="392226" y="11384"/>
                      </a:cubicBezTo>
                      <a:cubicBezTo>
                        <a:pt x="389972" y="9796"/>
                        <a:pt x="387616" y="8310"/>
                        <a:pt x="385208" y="6978"/>
                      </a:cubicBezTo>
                      <a:cubicBezTo>
                        <a:pt x="385567" y="5749"/>
                        <a:pt x="385926" y="4520"/>
                        <a:pt x="386284" y="3290"/>
                      </a:cubicBezTo>
                      <a:cubicBezTo>
                        <a:pt x="383518" y="2010"/>
                        <a:pt x="380649" y="1036"/>
                        <a:pt x="377729" y="524"/>
                      </a:cubicBezTo>
                      <a:cubicBezTo>
                        <a:pt x="368354" y="-1013"/>
                        <a:pt x="359646" y="882"/>
                        <a:pt x="352116" y="5544"/>
                      </a:cubicBezTo>
                      <a:cubicBezTo>
                        <a:pt x="356060" y="6210"/>
                        <a:pt x="359082" y="6825"/>
                        <a:pt x="360876" y="7234"/>
                      </a:cubicBezTo>
                      <a:cubicBezTo>
                        <a:pt x="358109" y="8874"/>
                        <a:pt x="352935" y="9694"/>
                        <a:pt x="346276" y="9950"/>
                      </a:cubicBezTo>
                      <a:cubicBezTo>
                        <a:pt x="340282" y="15328"/>
                        <a:pt x="335416" y="22705"/>
                        <a:pt x="332137" y="31721"/>
                      </a:cubicBezTo>
                      <a:cubicBezTo>
                        <a:pt x="326451" y="47243"/>
                        <a:pt x="323992" y="63482"/>
                        <a:pt x="322045" y="79516"/>
                      </a:cubicBezTo>
                      <a:cubicBezTo>
                        <a:pt x="317947" y="113787"/>
                        <a:pt x="312415" y="132689"/>
                        <a:pt x="300837" y="135660"/>
                      </a:cubicBezTo>
                      <a:cubicBezTo>
                        <a:pt x="297815" y="136429"/>
                        <a:pt x="256629" y="148108"/>
                        <a:pt x="230298" y="156049"/>
                      </a:cubicBezTo>
                      <a:cubicBezTo>
                        <a:pt x="223434" y="163425"/>
                        <a:pt x="215135" y="169829"/>
                        <a:pt x="206068" y="174747"/>
                      </a:cubicBezTo>
                      <a:cubicBezTo>
                        <a:pt x="229069" y="166960"/>
                        <a:pt x="295869" y="149133"/>
                        <a:pt x="312773" y="141961"/>
                      </a:cubicBezTo>
                      <a:cubicBezTo>
                        <a:pt x="322302" y="137966"/>
                        <a:pt x="323736" y="128489"/>
                        <a:pt x="325478" y="118909"/>
                      </a:cubicBezTo>
                      <a:cubicBezTo>
                        <a:pt x="330703" y="90273"/>
                        <a:pt x="337362" y="61843"/>
                        <a:pt x="342844" y="33258"/>
                      </a:cubicBezTo>
                      <a:cubicBezTo>
                        <a:pt x="346276" y="15380"/>
                        <a:pt x="360261" y="11794"/>
                        <a:pt x="374297" y="10718"/>
                      </a:cubicBezTo>
                      <a:cubicBezTo>
                        <a:pt x="388589" y="9642"/>
                        <a:pt x="394941" y="21220"/>
                        <a:pt x="399808" y="32797"/>
                      </a:cubicBezTo>
                      <a:cubicBezTo>
                        <a:pt x="403855" y="42427"/>
                        <a:pt x="402779" y="52519"/>
                        <a:pt x="400935" y="62303"/>
                      </a:cubicBezTo>
                      <a:cubicBezTo>
                        <a:pt x="393558" y="100724"/>
                        <a:pt x="385772" y="139042"/>
                        <a:pt x="378190" y="177462"/>
                      </a:cubicBezTo>
                      <a:cubicBezTo>
                        <a:pt x="376602" y="185504"/>
                        <a:pt x="372658" y="191959"/>
                        <a:pt x="366766" y="197491"/>
                      </a:cubicBezTo>
                      <a:cubicBezTo>
                        <a:pt x="342024" y="220953"/>
                        <a:pt x="319074" y="238268"/>
                        <a:pt x="291771" y="258861"/>
                      </a:cubicBezTo>
                      <a:cubicBezTo>
                        <a:pt x="257858" y="284423"/>
                        <a:pt x="256014" y="316286"/>
                        <a:pt x="253094" y="347996"/>
                      </a:cubicBezTo>
                      <a:cubicBezTo>
                        <a:pt x="252787" y="351531"/>
                        <a:pt x="253453" y="355168"/>
                        <a:pt x="252838" y="358651"/>
                      </a:cubicBezTo>
                      <a:cubicBezTo>
                        <a:pt x="249508" y="378373"/>
                        <a:pt x="258063" y="392768"/>
                        <a:pt x="272151" y="405421"/>
                      </a:cubicBezTo>
                      <a:cubicBezTo>
                        <a:pt x="291156" y="422531"/>
                        <a:pt x="310417" y="439436"/>
                        <a:pt x="328090" y="457826"/>
                      </a:cubicBezTo>
                      <a:cubicBezTo>
                        <a:pt x="339104" y="469301"/>
                        <a:pt x="353550" y="482979"/>
                        <a:pt x="343305" y="500755"/>
                      </a:cubicBezTo>
                      <a:cubicBezTo>
                        <a:pt x="320714" y="540097"/>
                        <a:pt x="296535" y="578568"/>
                        <a:pt x="271894" y="616681"/>
                      </a:cubicBezTo>
                      <a:cubicBezTo>
                        <a:pt x="258473" y="637428"/>
                        <a:pt x="239826" y="627900"/>
                        <a:pt x="226405" y="621138"/>
                      </a:cubicBezTo>
                      <a:cubicBezTo>
                        <a:pt x="212778" y="614273"/>
                        <a:pt x="212574" y="598086"/>
                        <a:pt x="221692" y="581027"/>
                      </a:cubicBezTo>
                      <a:cubicBezTo>
                        <a:pt x="234089" y="557821"/>
                        <a:pt x="242798" y="544758"/>
                        <a:pt x="254375" y="521091"/>
                      </a:cubicBezTo>
                      <a:cubicBezTo>
                        <a:pt x="263083" y="503316"/>
                        <a:pt x="256526" y="489433"/>
                        <a:pt x="237162" y="484055"/>
                      </a:cubicBezTo>
                      <a:cubicBezTo>
                        <a:pt x="219336" y="479086"/>
                        <a:pt x="198896" y="463564"/>
                        <a:pt x="181018" y="458851"/>
                      </a:cubicBezTo>
                      <a:cubicBezTo>
                        <a:pt x="143930" y="449066"/>
                        <a:pt x="138961" y="452448"/>
                        <a:pt x="128510" y="488921"/>
                      </a:cubicBezTo>
                      <a:cubicBezTo>
                        <a:pt x="112323" y="545681"/>
                        <a:pt x="95366" y="602235"/>
                        <a:pt x="78513" y="658789"/>
                      </a:cubicBezTo>
                      <a:cubicBezTo>
                        <a:pt x="73236" y="676411"/>
                        <a:pt x="50389" y="688603"/>
                        <a:pt x="32306" y="681483"/>
                      </a:cubicBezTo>
                      <a:cubicBezTo>
                        <a:pt x="16836" y="675387"/>
                        <a:pt x="8486" y="663656"/>
                        <a:pt x="11406" y="644805"/>
                      </a:cubicBezTo>
                      <a:cubicBezTo>
                        <a:pt x="30308" y="523602"/>
                        <a:pt x="72775" y="408034"/>
                        <a:pt x="97467" y="288163"/>
                      </a:cubicBezTo>
                      <a:cubicBezTo>
                        <a:pt x="100336" y="274280"/>
                        <a:pt x="101770" y="263472"/>
                        <a:pt x="97006" y="250153"/>
                      </a:cubicBezTo>
                      <a:cubicBezTo>
                        <a:pt x="93317" y="239856"/>
                        <a:pt x="95110" y="227664"/>
                        <a:pt x="93574" y="216445"/>
                      </a:cubicBezTo>
                      <a:cubicBezTo>
                        <a:pt x="91115" y="191139"/>
                        <a:pt x="104843" y="176693"/>
                        <a:pt x="112118" y="168804"/>
                      </a:cubicBezTo>
                      <a:cubicBezTo>
                        <a:pt x="109044" y="166755"/>
                        <a:pt x="106227" y="164552"/>
                        <a:pt x="103614" y="162247"/>
                      </a:cubicBezTo>
                      <a:cubicBezTo>
                        <a:pt x="93215" y="171058"/>
                        <a:pt x="82662" y="187195"/>
                        <a:pt x="82662" y="196620"/>
                      </a:cubicBezTo>
                      <a:cubicBezTo>
                        <a:pt x="82662" y="210144"/>
                        <a:pt x="80357" y="224641"/>
                        <a:pt x="84404" y="236987"/>
                      </a:cubicBezTo>
                      <a:cubicBezTo>
                        <a:pt x="95623" y="271156"/>
                        <a:pt x="84916" y="302814"/>
                        <a:pt x="76976" y="334831"/>
                      </a:cubicBezTo>
                      <a:cubicBezTo>
                        <a:pt x="51516" y="436874"/>
                        <a:pt x="21241" y="537740"/>
                        <a:pt x="2082" y="641372"/>
                      </a:cubicBezTo>
                      <a:cubicBezTo>
                        <a:pt x="699" y="648800"/>
                        <a:pt x="-1452" y="658175"/>
                        <a:pt x="1416" y="666371"/>
                      </a:cubicBezTo>
                      <a:cubicBezTo>
                        <a:pt x="2595" y="665654"/>
                        <a:pt x="3978" y="665449"/>
                        <a:pt x="6129" y="665961"/>
                      </a:cubicBezTo>
                      <a:close/>
                    </a:path>
                  </a:pathLst>
                </a:custGeom>
                <a:solidFill>
                  <a:srgbClr val="000000"/>
                </a:solidFill>
                <a:ln w="5123" cap="flat">
                  <a:noFill/>
                  <a:prstDash val="solid"/>
                  <a:miter/>
                </a:ln>
              </p:spPr>
              <p:txBody>
                <a:bodyPr rtlCol="0" anchor="ctr"/>
                <a:lstStyle/>
                <a:p>
                  <a:endParaRPr lang="en-US"/>
                </a:p>
              </p:txBody>
            </p:sp>
            <p:sp>
              <p:nvSpPr>
                <p:cNvPr id="23" name="Graphic 472">
                  <a:extLst>
                    <a:ext uri="{FF2B5EF4-FFF2-40B4-BE49-F238E27FC236}">
                      <a16:creationId xmlns:a16="http://schemas.microsoft.com/office/drawing/2014/main" id="{1D2CC19E-4BD4-46D4-A59B-0A0B49BD2EFE}"/>
                    </a:ext>
                  </a:extLst>
                </p:cNvPr>
                <p:cNvSpPr/>
                <p:nvPr/>
              </p:nvSpPr>
              <p:spPr>
                <a:xfrm>
                  <a:off x="2538327" y="4931382"/>
                  <a:ext cx="151956" cy="514055"/>
                </a:xfrm>
                <a:custGeom>
                  <a:avLst/>
                  <a:gdLst>
                    <a:gd name="connsiteX0" fmla="*/ 148881 w 151956"/>
                    <a:gd name="connsiteY0" fmla="*/ 0 h 514055"/>
                    <a:gd name="connsiteX1" fmla="*/ 144373 w 151956"/>
                    <a:gd name="connsiteY1" fmla="*/ 6608 h 514055"/>
                    <a:gd name="connsiteX2" fmla="*/ 124190 w 151956"/>
                    <a:gd name="connsiteY2" fmla="*/ 61318 h 514055"/>
                    <a:gd name="connsiteX3" fmla="*/ 120451 w 151956"/>
                    <a:gd name="connsiteY3" fmla="*/ 74637 h 514055"/>
                    <a:gd name="connsiteX4" fmla="*/ 125368 w 151956"/>
                    <a:gd name="connsiteY4" fmla="*/ 80785 h 514055"/>
                    <a:gd name="connsiteX5" fmla="*/ 117531 w 151956"/>
                    <a:gd name="connsiteY5" fmla="*/ 85088 h 514055"/>
                    <a:gd name="connsiteX6" fmla="*/ 61232 w 151956"/>
                    <a:gd name="connsiteY6" fmla="*/ 286358 h 514055"/>
                    <a:gd name="connsiteX7" fmla="*/ 66970 w 151956"/>
                    <a:gd name="connsiteY7" fmla="*/ 294657 h 514055"/>
                    <a:gd name="connsiteX8" fmla="*/ 58927 w 151956"/>
                    <a:gd name="connsiteY8" fmla="*/ 294708 h 514055"/>
                    <a:gd name="connsiteX9" fmla="*/ 1758 w 151956"/>
                    <a:gd name="connsiteY9" fmla="*/ 500743 h 514055"/>
                    <a:gd name="connsiteX10" fmla="*/ 3602 w 151956"/>
                    <a:gd name="connsiteY10" fmla="*/ 513754 h 514055"/>
                    <a:gd name="connsiteX11" fmla="*/ 13130 w 151956"/>
                    <a:gd name="connsiteY11" fmla="*/ 500897 h 514055"/>
                    <a:gd name="connsiteX12" fmla="*/ 148933 w 151956"/>
                    <a:gd name="connsiteY12" fmla="*/ 19568 h 514055"/>
                    <a:gd name="connsiteX13" fmla="*/ 150777 w 151956"/>
                    <a:gd name="connsiteY13" fmla="*/ 14548 h 514055"/>
                    <a:gd name="connsiteX14" fmla="*/ 148881 w 151956"/>
                    <a:gd name="connsiteY14" fmla="*/ 0 h 514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1956" h="514055">
                      <a:moveTo>
                        <a:pt x="148881" y="0"/>
                      </a:moveTo>
                      <a:cubicBezTo>
                        <a:pt x="147396" y="1742"/>
                        <a:pt x="145859" y="3996"/>
                        <a:pt x="144373" y="6608"/>
                      </a:cubicBezTo>
                      <a:cubicBezTo>
                        <a:pt x="135562" y="21925"/>
                        <a:pt x="127366" y="49997"/>
                        <a:pt x="124190" y="61318"/>
                      </a:cubicBezTo>
                      <a:cubicBezTo>
                        <a:pt x="122909" y="65775"/>
                        <a:pt x="121680" y="70232"/>
                        <a:pt x="120451" y="74637"/>
                      </a:cubicBezTo>
                      <a:cubicBezTo>
                        <a:pt x="123371" y="75355"/>
                        <a:pt x="125727" y="76994"/>
                        <a:pt x="125368" y="80785"/>
                      </a:cubicBezTo>
                      <a:cubicBezTo>
                        <a:pt x="124907" y="85805"/>
                        <a:pt x="121065" y="85395"/>
                        <a:pt x="117531" y="85088"/>
                      </a:cubicBezTo>
                      <a:cubicBezTo>
                        <a:pt x="98628" y="152144"/>
                        <a:pt x="79879" y="219251"/>
                        <a:pt x="61232" y="286358"/>
                      </a:cubicBezTo>
                      <a:cubicBezTo>
                        <a:pt x="66816" y="288202"/>
                        <a:pt x="69685" y="290866"/>
                        <a:pt x="66970" y="294657"/>
                      </a:cubicBezTo>
                      <a:cubicBezTo>
                        <a:pt x="64408" y="294657"/>
                        <a:pt x="61693" y="294708"/>
                        <a:pt x="58927" y="294708"/>
                      </a:cubicBezTo>
                      <a:cubicBezTo>
                        <a:pt x="39819" y="363352"/>
                        <a:pt x="20814" y="432047"/>
                        <a:pt x="1758" y="500743"/>
                      </a:cubicBezTo>
                      <a:cubicBezTo>
                        <a:pt x="477" y="505455"/>
                        <a:pt x="-2238" y="512423"/>
                        <a:pt x="3602" y="513754"/>
                      </a:cubicBezTo>
                      <a:cubicBezTo>
                        <a:pt x="12977" y="515855"/>
                        <a:pt x="11696" y="506480"/>
                        <a:pt x="13130" y="500897"/>
                      </a:cubicBezTo>
                      <a:cubicBezTo>
                        <a:pt x="53548" y="346908"/>
                        <a:pt x="102316" y="171815"/>
                        <a:pt x="148933" y="19568"/>
                      </a:cubicBezTo>
                      <a:cubicBezTo>
                        <a:pt x="149445" y="17980"/>
                        <a:pt x="150162" y="16290"/>
                        <a:pt x="150777" y="14548"/>
                      </a:cubicBezTo>
                      <a:cubicBezTo>
                        <a:pt x="152160" y="10348"/>
                        <a:pt x="153133" y="5584"/>
                        <a:pt x="148881" y="0"/>
                      </a:cubicBezTo>
                      <a:close/>
                    </a:path>
                  </a:pathLst>
                </a:custGeom>
                <a:solidFill>
                  <a:srgbClr val="000000"/>
                </a:solidFill>
                <a:ln w="5123" cap="flat">
                  <a:noFill/>
                  <a:prstDash val="solid"/>
                  <a:miter/>
                </a:ln>
              </p:spPr>
              <p:txBody>
                <a:bodyPr rtlCol="0" anchor="ctr"/>
                <a:lstStyle/>
                <a:p>
                  <a:endParaRPr lang="en-US"/>
                </a:p>
              </p:txBody>
            </p:sp>
            <p:sp>
              <p:nvSpPr>
                <p:cNvPr id="24" name="Graphic 472">
                  <a:extLst>
                    <a:ext uri="{FF2B5EF4-FFF2-40B4-BE49-F238E27FC236}">
                      <a16:creationId xmlns:a16="http://schemas.microsoft.com/office/drawing/2014/main" id="{2F1A7666-3F7F-4F90-AA9D-1505F8C48A8A}"/>
                    </a:ext>
                  </a:extLst>
                </p:cNvPr>
                <p:cNvSpPr/>
                <p:nvPr/>
              </p:nvSpPr>
              <p:spPr>
                <a:xfrm>
                  <a:off x="2351753" y="4985065"/>
                  <a:ext cx="131726" cy="380822"/>
                </a:xfrm>
                <a:custGeom>
                  <a:avLst/>
                  <a:gdLst>
                    <a:gd name="connsiteX0" fmla="*/ 4171 w 131726"/>
                    <a:gd name="connsiteY0" fmla="*/ 380823 h 380822"/>
                    <a:gd name="connsiteX1" fmla="*/ 11138 w 131726"/>
                    <a:gd name="connsiteY1" fmla="*/ 369399 h 380822"/>
                    <a:gd name="connsiteX2" fmla="*/ 56935 w 131726"/>
                    <a:gd name="connsiteY2" fmla="*/ 223966 h 380822"/>
                    <a:gd name="connsiteX3" fmla="*/ 56884 w 131726"/>
                    <a:gd name="connsiteY3" fmla="*/ 220688 h 380822"/>
                    <a:gd name="connsiteX4" fmla="*/ 59291 w 131726"/>
                    <a:gd name="connsiteY4" fmla="*/ 216999 h 380822"/>
                    <a:gd name="connsiteX5" fmla="*/ 74249 w 131726"/>
                    <a:gd name="connsiteY5" fmla="*/ 174071 h 380822"/>
                    <a:gd name="connsiteX6" fmla="*/ 129472 w 131726"/>
                    <a:gd name="connsiteY6" fmla="*/ 12809 h 380822"/>
                    <a:gd name="connsiteX7" fmla="*/ 130036 w 131726"/>
                    <a:gd name="connsiteY7" fmla="*/ 11016 h 380822"/>
                    <a:gd name="connsiteX8" fmla="*/ 127577 w 131726"/>
                    <a:gd name="connsiteY8" fmla="*/ 310 h 380822"/>
                    <a:gd name="connsiteX9" fmla="*/ 123069 w 131726"/>
                    <a:gd name="connsiteY9" fmla="*/ 668 h 380822"/>
                    <a:gd name="connsiteX10" fmla="*/ 120046 w 131726"/>
                    <a:gd name="connsiteY10" fmla="*/ 10350 h 380822"/>
                    <a:gd name="connsiteX11" fmla="*/ 91411 w 131726"/>
                    <a:gd name="connsiteY11" fmla="*/ 97334 h 380822"/>
                    <a:gd name="connsiteX12" fmla="*/ 3198 w 131726"/>
                    <a:gd name="connsiteY12" fmla="*/ 365199 h 380822"/>
                    <a:gd name="connsiteX13" fmla="*/ 4171 w 131726"/>
                    <a:gd name="connsiteY13" fmla="*/ 380823 h 38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726" h="380822">
                      <a:moveTo>
                        <a:pt x="4171" y="380823"/>
                      </a:moveTo>
                      <a:cubicBezTo>
                        <a:pt x="9191" y="378825"/>
                        <a:pt x="9550" y="373959"/>
                        <a:pt x="11138" y="369399"/>
                      </a:cubicBezTo>
                      <a:cubicBezTo>
                        <a:pt x="30041" y="313716"/>
                        <a:pt x="33575" y="291432"/>
                        <a:pt x="56935" y="223966"/>
                      </a:cubicBezTo>
                      <a:cubicBezTo>
                        <a:pt x="56628" y="223095"/>
                        <a:pt x="56576" y="222020"/>
                        <a:pt x="56884" y="220688"/>
                      </a:cubicBezTo>
                      <a:cubicBezTo>
                        <a:pt x="57396" y="218639"/>
                        <a:pt x="58267" y="217512"/>
                        <a:pt x="59291" y="216999"/>
                      </a:cubicBezTo>
                      <a:cubicBezTo>
                        <a:pt x="64670" y="201529"/>
                        <a:pt x="69742" y="187032"/>
                        <a:pt x="74249" y="174071"/>
                      </a:cubicBezTo>
                      <a:cubicBezTo>
                        <a:pt x="90488" y="127814"/>
                        <a:pt x="117895" y="60553"/>
                        <a:pt x="129472" y="12809"/>
                      </a:cubicBezTo>
                      <a:cubicBezTo>
                        <a:pt x="129626" y="12246"/>
                        <a:pt x="129831" y="11631"/>
                        <a:pt x="130036" y="11016"/>
                      </a:cubicBezTo>
                      <a:cubicBezTo>
                        <a:pt x="131470" y="6918"/>
                        <a:pt x="133929" y="1949"/>
                        <a:pt x="127577" y="310"/>
                      </a:cubicBezTo>
                      <a:cubicBezTo>
                        <a:pt x="125476" y="-254"/>
                        <a:pt x="124042" y="2"/>
                        <a:pt x="123069" y="668"/>
                      </a:cubicBezTo>
                      <a:cubicBezTo>
                        <a:pt x="120559" y="2410"/>
                        <a:pt x="120917" y="7328"/>
                        <a:pt x="120046" y="10350"/>
                      </a:cubicBezTo>
                      <a:cubicBezTo>
                        <a:pt x="113950" y="32224"/>
                        <a:pt x="98685" y="75818"/>
                        <a:pt x="91411" y="97334"/>
                      </a:cubicBezTo>
                      <a:cubicBezTo>
                        <a:pt x="59343" y="192206"/>
                        <a:pt x="35676" y="270480"/>
                        <a:pt x="3198" y="365199"/>
                      </a:cubicBezTo>
                      <a:cubicBezTo>
                        <a:pt x="1661" y="370065"/>
                        <a:pt x="-3667" y="375034"/>
                        <a:pt x="4171" y="380823"/>
                      </a:cubicBezTo>
                      <a:close/>
                    </a:path>
                  </a:pathLst>
                </a:custGeom>
                <a:solidFill>
                  <a:srgbClr val="000000"/>
                </a:solidFill>
                <a:ln w="5123" cap="flat">
                  <a:noFill/>
                  <a:prstDash val="solid"/>
                  <a:miter/>
                </a:ln>
              </p:spPr>
              <p:txBody>
                <a:bodyPr rtlCol="0" anchor="ctr"/>
                <a:lstStyle/>
                <a:p>
                  <a:endParaRPr lang="en-US"/>
                </a:p>
              </p:txBody>
            </p:sp>
            <p:sp>
              <p:nvSpPr>
                <p:cNvPr id="25" name="Graphic 472">
                  <a:extLst>
                    <a:ext uri="{FF2B5EF4-FFF2-40B4-BE49-F238E27FC236}">
                      <a16:creationId xmlns:a16="http://schemas.microsoft.com/office/drawing/2014/main" id="{AAFF4866-1599-4296-85E8-6171BE47FF52}"/>
                    </a:ext>
                  </a:extLst>
                </p:cNvPr>
                <p:cNvSpPr/>
                <p:nvPr/>
              </p:nvSpPr>
              <p:spPr>
                <a:xfrm>
                  <a:off x="2408430" y="5201788"/>
                  <a:ext cx="197820" cy="24511"/>
                </a:xfrm>
                <a:custGeom>
                  <a:avLst/>
                  <a:gdLst>
                    <a:gd name="connsiteX0" fmla="*/ 191027 w 197820"/>
                    <a:gd name="connsiteY0" fmla="*/ 15952 h 24511"/>
                    <a:gd name="connsiteX1" fmla="*/ 145025 w 197820"/>
                    <a:gd name="connsiteY1" fmla="*/ 12161 h 24511"/>
                    <a:gd name="connsiteX2" fmla="*/ 14448 w 197820"/>
                    <a:gd name="connsiteY2" fmla="*/ 3760 h 24511"/>
                    <a:gd name="connsiteX3" fmla="*/ 2614 w 197820"/>
                    <a:gd name="connsiteY3" fmla="*/ 328 h 24511"/>
                    <a:gd name="connsiteX4" fmla="*/ 206 w 197820"/>
                    <a:gd name="connsiteY4" fmla="*/ 4016 h 24511"/>
                    <a:gd name="connsiteX5" fmla="*/ 258 w 197820"/>
                    <a:gd name="connsiteY5" fmla="*/ 7294 h 24511"/>
                    <a:gd name="connsiteX6" fmla="*/ 10298 w 197820"/>
                    <a:gd name="connsiteY6" fmla="*/ 12366 h 24511"/>
                    <a:gd name="connsiteX7" fmla="*/ 188773 w 197820"/>
                    <a:gd name="connsiteY7" fmla="*/ 24404 h 24511"/>
                    <a:gd name="connsiteX8" fmla="*/ 196815 w 197820"/>
                    <a:gd name="connsiteY8" fmla="*/ 24353 h 24511"/>
                    <a:gd name="connsiteX9" fmla="*/ 191027 w 197820"/>
                    <a:gd name="connsiteY9" fmla="*/ 15952 h 2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7820" h="24511">
                      <a:moveTo>
                        <a:pt x="191027" y="15952"/>
                      </a:moveTo>
                      <a:cubicBezTo>
                        <a:pt x="178271" y="11751"/>
                        <a:pt x="151428" y="11802"/>
                        <a:pt x="145025" y="12161"/>
                      </a:cubicBezTo>
                      <a:cubicBezTo>
                        <a:pt x="107117" y="14056"/>
                        <a:pt x="51228" y="13288"/>
                        <a:pt x="14448" y="3760"/>
                      </a:cubicBezTo>
                      <a:cubicBezTo>
                        <a:pt x="10913" y="2838"/>
                        <a:pt x="5790" y="-1158"/>
                        <a:pt x="2614" y="328"/>
                      </a:cubicBezTo>
                      <a:cubicBezTo>
                        <a:pt x="1538" y="840"/>
                        <a:pt x="719" y="1967"/>
                        <a:pt x="206" y="4016"/>
                      </a:cubicBezTo>
                      <a:cubicBezTo>
                        <a:pt x="-101" y="5348"/>
                        <a:pt x="-50" y="6372"/>
                        <a:pt x="258" y="7294"/>
                      </a:cubicBezTo>
                      <a:cubicBezTo>
                        <a:pt x="1436" y="10726"/>
                        <a:pt x="6559" y="11341"/>
                        <a:pt x="10298" y="12366"/>
                      </a:cubicBezTo>
                      <a:cubicBezTo>
                        <a:pt x="54097" y="24660"/>
                        <a:pt x="136982" y="24814"/>
                        <a:pt x="188773" y="24404"/>
                      </a:cubicBezTo>
                      <a:cubicBezTo>
                        <a:pt x="191539" y="24404"/>
                        <a:pt x="194254" y="24353"/>
                        <a:pt x="196815" y="24353"/>
                      </a:cubicBezTo>
                      <a:cubicBezTo>
                        <a:pt x="199479" y="20460"/>
                        <a:pt x="196610" y="17796"/>
                        <a:pt x="191027" y="15952"/>
                      </a:cubicBezTo>
                      <a:close/>
                    </a:path>
                  </a:pathLst>
                </a:custGeom>
                <a:solidFill>
                  <a:srgbClr val="000000"/>
                </a:solidFill>
                <a:ln w="5123" cap="flat">
                  <a:noFill/>
                  <a:prstDash val="solid"/>
                  <a:miter/>
                </a:ln>
              </p:spPr>
              <p:txBody>
                <a:bodyPr rtlCol="0" anchor="ctr"/>
                <a:lstStyle/>
                <a:p>
                  <a:endParaRPr lang="en-US"/>
                </a:p>
              </p:txBody>
            </p:sp>
            <p:sp>
              <p:nvSpPr>
                <p:cNvPr id="26" name="Graphic 472">
                  <a:extLst>
                    <a:ext uri="{FF2B5EF4-FFF2-40B4-BE49-F238E27FC236}">
                      <a16:creationId xmlns:a16="http://schemas.microsoft.com/office/drawing/2014/main" id="{6732B3D0-DD2D-43E1-908E-6F5576504949}"/>
                    </a:ext>
                  </a:extLst>
                </p:cNvPr>
                <p:cNvSpPr/>
                <p:nvPr/>
              </p:nvSpPr>
              <p:spPr>
                <a:xfrm>
                  <a:off x="2527536" y="5001077"/>
                  <a:ext cx="136144" cy="15555"/>
                </a:xfrm>
                <a:custGeom>
                  <a:avLst/>
                  <a:gdLst>
                    <a:gd name="connsiteX0" fmla="*/ 6761 w 136144"/>
                    <a:gd name="connsiteY0" fmla="*/ 11909 h 15555"/>
                    <a:gd name="connsiteX1" fmla="*/ 79298 w 136144"/>
                    <a:gd name="connsiteY1" fmla="*/ 12626 h 15555"/>
                    <a:gd name="connsiteX2" fmla="*/ 126068 w 136144"/>
                    <a:gd name="connsiteY2" fmla="*/ 15290 h 15555"/>
                    <a:gd name="connsiteX3" fmla="*/ 128271 w 136144"/>
                    <a:gd name="connsiteY3" fmla="*/ 15392 h 15555"/>
                    <a:gd name="connsiteX4" fmla="*/ 136108 w 136144"/>
                    <a:gd name="connsiteY4" fmla="*/ 11089 h 15555"/>
                    <a:gd name="connsiteX5" fmla="*/ 131191 w 136144"/>
                    <a:gd name="connsiteY5" fmla="*/ 4942 h 15555"/>
                    <a:gd name="connsiteX6" fmla="*/ 127246 w 136144"/>
                    <a:gd name="connsiteY6" fmla="*/ 4430 h 15555"/>
                    <a:gd name="connsiteX7" fmla="*/ 17774 w 136144"/>
                    <a:gd name="connsiteY7" fmla="*/ 1715 h 15555"/>
                    <a:gd name="connsiteX8" fmla="*/ 7990 w 136144"/>
                    <a:gd name="connsiteY8" fmla="*/ 229 h 15555"/>
                    <a:gd name="connsiteX9" fmla="*/ 50 w 136144"/>
                    <a:gd name="connsiteY9" fmla="*/ 5403 h 15555"/>
                    <a:gd name="connsiteX10" fmla="*/ 613 w 136144"/>
                    <a:gd name="connsiteY10" fmla="*/ 8733 h 15555"/>
                    <a:gd name="connsiteX11" fmla="*/ 6761 w 136144"/>
                    <a:gd name="connsiteY11" fmla="*/ 11909 h 15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144" h="15555">
                      <a:moveTo>
                        <a:pt x="6761" y="11909"/>
                      </a:moveTo>
                      <a:cubicBezTo>
                        <a:pt x="17979" y="13190"/>
                        <a:pt x="71716" y="11806"/>
                        <a:pt x="79298" y="12626"/>
                      </a:cubicBezTo>
                      <a:cubicBezTo>
                        <a:pt x="89390" y="12626"/>
                        <a:pt x="119665" y="15290"/>
                        <a:pt x="126068" y="15290"/>
                      </a:cubicBezTo>
                      <a:cubicBezTo>
                        <a:pt x="126785" y="15290"/>
                        <a:pt x="127502" y="15341"/>
                        <a:pt x="128271" y="15392"/>
                      </a:cubicBezTo>
                      <a:cubicBezTo>
                        <a:pt x="131805" y="15700"/>
                        <a:pt x="135647" y="16110"/>
                        <a:pt x="136108" y="11089"/>
                      </a:cubicBezTo>
                      <a:cubicBezTo>
                        <a:pt x="136467" y="7247"/>
                        <a:pt x="134111" y="5608"/>
                        <a:pt x="131191" y="4942"/>
                      </a:cubicBezTo>
                      <a:cubicBezTo>
                        <a:pt x="129910" y="4635"/>
                        <a:pt x="128527" y="4481"/>
                        <a:pt x="127246" y="4430"/>
                      </a:cubicBezTo>
                      <a:cubicBezTo>
                        <a:pt x="111827" y="3969"/>
                        <a:pt x="46000" y="4584"/>
                        <a:pt x="17774" y="1715"/>
                      </a:cubicBezTo>
                      <a:cubicBezTo>
                        <a:pt x="13625" y="1305"/>
                        <a:pt x="10244" y="793"/>
                        <a:pt x="7990" y="229"/>
                      </a:cubicBezTo>
                      <a:cubicBezTo>
                        <a:pt x="4199" y="-744"/>
                        <a:pt x="562" y="1459"/>
                        <a:pt x="50" y="5403"/>
                      </a:cubicBezTo>
                      <a:cubicBezTo>
                        <a:pt x="-104" y="6735"/>
                        <a:pt x="101" y="7811"/>
                        <a:pt x="613" y="8733"/>
                      </a:cubicBezTo>
                      <a:cubicBezTo>
                        <a:pt x="1740" y="10628"/>
                        <a:pt x="4046" y="11602"/>
                        <a:pt x="6761" y="11909"/>
                      </a:cubicBezTo>
                      <a:close/>
                    </a:path>
                  </a:pathLst>
                </a:custGeom>
                <a:solidFill>
                  <a:srgbClr val="000000"/>
                </a:solidFill>
                <a:ln w="5123" cap="flat">
                  <a:noFill/>
                  <a:prstDash val="solid"/>
                  <a:miter/>
                </a:ln>
              </p:spPr>
              <p:txBody>
                <a:bodyPr rtlCol="0" anchor="ctr"/>
                <a:lstStyle/>
                <a:p>
                  <a:endParaRPr lang="en-US"/>
                </a:p>
              </p:txBody>
            </p:sp>
            <p:sp>
              <p:nvSpPr>
                <p:cNvPr id="27" name="Graphic 472">
                  <a:extLst>
                    <a:ext uri="{FF2B5EF4-FFF2-40B4-BE49-F238E27FC236}">
                      <a16:creationId xmlns:a16="http://schemas.microsoft.com/office/drawing/2014/main" id="{763D0C61-CD79-4149-9A67-046AC3371341}"/>
                    </a:ext>
                  </a:extLst>
                </p:cNvPr>
                <p:cNvSpPr/>
                <p:nvPr/>
              </p:nvSpPr>
              <p:spPr>
                <a:xfrm>
                  <a:off x="2707289" y="4306670"/>
                  <a:ext cx="126940" cy="22722"/>
                </a:xfrm>
                <a:custGeom>
                  <a:avLst/>
                  <a:gdLst>
                    <a:gd name="connsiteX0" fmla="*/ 2766 w 126940"/>
                    <a:gd name="connsiteY0" fmla="*/ 0 h 22722"/>
                    <a:gd name="connsiteX1" fmla="*/ 0 w 126940"/>
                    <a:gd name="connsiteY1" fmla="*/ 9323 h 22722"/>
                    <a:gd name="connsiteX2" fmla="*/ 1588 w 126940"/>
                    <a:gd name="connsiteY2" fmla="*/ 10040 h 22722"/>
                    <a:gd name="connsiteX3" fmla="*/ 112341 w 126940"/>
                    <a:gd name="connsiteY3" fmla="*/ 22642 h 22722"/>
                    <a:gd name="connsiteX4" fmla="*/ 126940 w 126940"/>
                    <a:gd name="connsiteY4" fmla="*/ 19927 h 22722"/>
                    <a:gd name="connsiteX5" fmla="*/ 118180 w 126940"/>
                    <a:gd name="connsiteY5" fmla="*/ 18237 h 22722"/>
                    <a:gd name="connsiteX6" fmla="*/ 4405 w 126940"/>
                    <a:gd name="connsiteY6" fmla="*/ 256 h 22722"/>
                    <a:gd name="connsiteX7" fmla="*/ 2766 w 126940"/>
                    <a:gd name="connsiteY7" fmla="*/ 0 h 2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6940" h="22722">
                      <a:moveTo>
                        <a:pt x="2766" y="0"/>
                      </a:moveTo>
                      <a:cubicBezTo>
                        <a:pt x="1844" y="3176"/>
                        <a:pt x="922" y="6301"/>
                        <a:pt x="0" y="9323"/>
                      </a:cubicBezTo>
                      <a:cubicBezTo>
                        <a:pt x="563" y="9733"/>
                        <a:pt x="1076" y="9989"/>
                        <a:pt x="1588" y="10040"/>
                      </a:cubicBezTo>
                      <a:cubicBezTo>
                        <a:pt x="13831" y="11628"/>
                        <a:pt x="80529" y="23820"/>
                        <a:pt x="112341" y="22642"/>
                      </a:cubicBezTo>
                      <a:cubicBezTo>
                        <a:pt x="119000" y="22386"/>
                        <a:pt x="124123" y="21566"/>
                        <a:pt x="126940" y="19927"/>
                      </a:cubicBezTo>
                      <a:cubicBezTo>
                        <a:pt x="125147" y="19517"/>
                        <a:pt x="122125" y="18954"/>
                        <a:pt x="118180" y="18237"/>
                      </a:cubicBezTo>
                      <a:cubicBezTo>
                        <a:pt x="90467" y="13421"/>
                        <a:pt x="16803" y="3022"/>
                        <a:pt x="4405" y="256"/>
                      </a:cubicBezTo>
                      <a:cubicBezTo>
                        <a:pt x="3842" y="154"/>
                        <a:pt x="3279" y="51"/>
                        <a:pt x="2766" y="0"/>
                      </a:cubicBezTo>
                      <a:close/>
                    </a:path>
                  </a:pathLst>
                </a:custGeom>
                <a:solidFill>
                  <a:srgbClr val="000000"/>
                </a:solidFill>
                <a:ln w="5123" cap="flat">
                  <a:noFill/>
                  <a:prstDash val="solid"/>
                  <a:miter/>
                </a:ln>
              </p:spPr>
              <p:txBody>
                <a:bodyPr rtlCol="0" anchor="ctr"/>
                <a:lstStyle/>
                <a:p>
                  <a:endParaRPr lang="en-US"/>
                </a:p>
              </p:txBody>
            </p:sp>
            <p:sp>
              <p:nvSpPr>
                <p:cNvPr id="28" name="Graphic 472">
                  <a:extLst>
                    <a:ext uri="{FF2B5EF4-FFF2-40B4-BE49-F238E27FC236}">
                      <a16:creationId xmlns:a16="http://schemas.microsoft.com/office/drawing/2014/main" id="{DAF3F87A-74D0-4768-8F26-5FB9F03FFC8F}"/>
                    </a:ext>
                  </a:extLst>
                </p:cNvPr>
                <p:cNvSpPr/>
                <p:nvPr/>
              </p:nvSpPr>
              <p:spPr>
                <a:xfrm>
                  <a:off x="2550781" y="4332898"/>
                  <a:ext cx="174210" cy="171729"/>
                </a:xfrm>
                <a:custGeom>
                  <a:avLst/>
                  <a:gdLst>
                    <a:gd name="connsiteX0" fmla="*/ 87250 w 174210"/>
                    <a:gd name="connsiteY0" fmla="*/ 171712 h 171729"/>
                    <a:gd name="connsiteX1" fmla="*/ 128693 w 174210"/>
                    <a:gd name="connsiteY1" fmla="*/ 161262 h 171729"/>
                    <a:gd name="connsiteX2" fmla="*/ 152923 w 174210"/>
                    <a:gd name="connsiteY2" fmla="*/ 142565 h 171729"/>
                    <a:gd name="connsiteX3" fmla="*/ 174182 w 174210"/>
                    <a:gd name="connsiteY3" fmla="*/ 94718 h 171729"/>
                    <a:gd name="connsiteX4" fmla="*/ 145649 w 174210"/>
                    <a:gd name="connsiteY4" fmla="*/ 20132 h 171729"/>
                    <a:gd name="connsiteX5" fmla="*/ 138067 w 174210"/>
                    <a:gd name="connsiteY5" fmla="*/ 17673 h 171729"/>
                    <a:gd name="connsiteX6" fmla="*/ 138835 w 174210"/>
                    <a:gd name="connsiteY6" fmla="*/ 15061 h 171729"/>
                    <a:gd name="connsiteX7" fmla="*/ 81052 w 174210"/>
                    <a:gd name="connsiteY7" fmla="*/ 0 h 171729"/>
                    <a:gd name="connsiteX8" fmla="*/ 62 w 174210"/>
                    <a:gd name="connsiteY8" fmla="*/ 81092 h 171729"/>
                    <a:gd name="connsiteX9" fmla="*/ 26290 w 174210"/>
                    <a:gd name="connsiteY9" fmla="*/ 148814 h 171729"/>
                    <a:gd name="connsiteX10" fmla="*/ 34794 w 174210"/>
                    <a:gd name="connsiteY10" fmla="*/ 155371 h 171729"/>
                    <a:gd name="connsiteX11" fmla="*/ 87250 w 174210"/>
                    <a:gd name="connsiteY11" fmla="*/ 171712 h 171729"/>
                    <a:gd name="connsiteX12" fmla="*/ 10922 w 174210"/>
                    <a:gd name="connsiteY12" fmla="*/ 80119 h 171729"/>
                    <a:gd name="connsiteX13" fmla="*/ 84945 w 174210"/>
                    <a:gd name="connsiteY13" fmla="*/ 9323 h 171729"/>
                    <a:gd name="connsiteX14" fmla="*/ 165525 w 174210"/>
                    <a:gd name="connsiteY14" fmla="*/ 92311 h 171729"/>
                    <a:gd name="connsiteX15" fmla="*/ 88480 w 174210"/>
                    <a:gd name="connsiteY15" fmla="*/ 162235 h 171729"/>
                    <a:gd name="connsiteX16" fmla="*/ 10922 w 174210"/>
                    <a:gd name="connsiteY16" fmla="*/ 80119 h 171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4210" h="171729">
                      <a:moveTo>
                        <a:pt x="87250" y="171712"/>
                      </a:moveTo>
                      <a:cubicBezTo>
                        <a:pt x="101850" y="172020"/>
                        <a:pt x="116091" y="168075"/>
                        <a:pt x="128693" y="161262"/>
                      </a:cubicBezTo>
                      <a:cubicBezTo>
                        <a:pt x="137811" y="156344"/>
                        <a:pt x="146059" y="149941"/>
                        <a:pt x="152923" y="142565"/>
                      </a:cubicBezTo>
                      <a:cubicBezTo>
                        <a:pt x="165730" y="128835"/>
                        <a:pt x="173823" y="111777"/>
                        <a:pt x="174182" y="94718"/>
                      </a:cubicBezTo>
                      <a:cubicBezTo>
                        <a:pt x="174797" y="63112"/>
                        <a:pt x="165525" y="36934"/>
                        <a:pt x="145649" y="20132"/>
                      </a:cubicBezTo>
                      <a:cubicBezTo>
                        <a:pt x="144214" y="25050"/>
                        <a:pt x="136633" y="22540"/>
                        <a:pt x="138067" y="17673"/>
                      </a:cubicBezTo>
                      <a:cubicBezTo>
                        <a:pt x="138323" y="16854"/>
                        <a:pt x="138579" y="15931"/>
                        <a:pt x="138835" y="15061"/>
                      </a:cubicBezTo>
                      <a:cubicBezTo>
                        <a:pt x="124236" y="5379"/>
                        <a:pt x="105026" y="0"/>
                        <a:pt x="81052" y="0"/>
                      </a:cubicBezTo>
                      <a:cubicBezTo>
                        <a:pt x="38636" y="0"/>
                        <a:pt x="1650" y="35808"/>
                        <a:pt x="62" y="81092"/>
                      </a:cubicBezTo>
                      <a:cubicBezTo>
                        <a:pt x="-707" y="103939"/>
                        <a:pt x="5543" y="130321"/>
                        <a:pt x="26290" y="148814"/>
                      </a:cubicBezTo>
                      <a:cubicBezTo>
                        <a:pt x="28903" y="151119"/>
                        <a:pt x="31720" y="153322"/>
                        <a:pt x="34794" y="155371"/>
                      </a:cubicBezTo>
                      <a:cubicBezTo>
                        <a:pt x="47652" y="163926"/>
                        <a:pt x="64761" y="169920"/>
                        <a:pt x="87250" y="171712"/>
                      </a:cubicBezTo>
                      <a:close/>
                      <a:moveTo>
                        <a:pt x="10922" y="80119"/>
                      </a:moveTo>
                      <a:cubicBezTo>
                        <a:pt x="11793" y="42826"/>
                        <a:pt x="41607" y="8913"/>
                        <a:pt x="84945" y="9323"/>
                      </a:cubicBezTo>
                      <a:cubicBezTo>
                        <a:pt x="137196" y="9835"/>
                        <a:pt x="166652" y="45848"/>
                        <a:pt x="165525" y="92311"/>
                      </a:cubicBezTo>
                      <a:cubicBezTo>
                        <a:pt x="164756" y="124635"/>
                        <a:pt x="123519" y="163260"/>
                        <a:pt x="88480" y="162235"/>
                      </a:cubicBezTo>
                      <a:cubicBezTo>
                        <a:pt x="26854" y="159162"/>
                        <a:pt x="10102" y="114748"/>
                        <a:pt x="10922" y="80119"/>
                      </a:cubicBezTo>
                      <a:close/>
                    </a:path>
                  </a:pathLst>
                </a:custGeom>
                <a:solidFill>
                  <a:srgbClr val="000000"/>
                </a:solidFill>
                <a:ln w="5123" cap="flat">
                  <a:noFill/>
                  <a:prstDash val="solid"/>
                  <a:miter/>
                </a:ln>
              </p:spPr>
              <p:txBody>
                <a:bodyPr rtlCol="0" anchor="ctr"/>
                <a:lstStyle/>
                <a:p>
                  <a:endParaRPr lang="en-US"/>
                </a:p>
              </p:txBody>
            </p:sp>
            <p:sp>
              <p:nvSpPr>
                <p:cNvPr id="29" name="Graphic 472">
                  <a:extLst>
                    <a:ext uri="{FF2B5EF4-FFF2-40B4-BE49-F238E27FC236}">
                      <a16:creationId xmlns:a16="http://schemas.microsoft.com/office/drawing/2014/main" id="{0B177B84-021F-4242-9F9E-F0ADD9E35DD2}"/>
                    </a:ext>
                  </a:extLst>
                </p:cNvPr>
                <p:cNvSpPr/>
                <p:nvPr/>
              </p:nvSpPr>
              <p:spPr>
                <a:xfrm>
                  <a:off x="2688667" y="3996349"/>
                  <a:ext cx="110474" cy="359325"/>
                </a:xfrm>
                <a:custGeom>
                  <a:avLst/>
                  <a:gdLst>
                    <a:gd name="connsiteX0" fmla="*/ 7762 w 110474"/>
                    <a:gd name="connsiteY0" fmla="*/ 356681 h 359325"/>
                    <a:gd name="connsiteX1" fmla="*/ 7762 w 110474"/>
                    <a:gd name="connsiteY1" fmla="*/ 356681 h 359325"/>
                    <a:gd name="connsiteX2" fmla="*/ 18622 w 110474"/>
                    <a:gd name="connsiteY2" fmla="*/ 319644 h 359325"/>
                    <a:gd name="connsiteX3" fmla="*/ 21389 w 110474"/>
                    <a:gd name="connsiteY3" fmla="*/ 310321 h 359325"/>
                    <a:gd name="connsiteX4" fmla="*/ 72411 w 110474"/>
                    <a:gd name="connsiteY4" fmla="*/ 136815 h 359325"/>
                    <a:gd name="connsiteX5" fmla="*/ 70925 w 110474"/>
                    <a:gd name="connsiteY5" fmla="*/ 136610 h 359325"/>
                    <a:gd name="connsiteX6" fmla="*/ 71950 w 110474"/>
                    <a:gd name="connsiteY6" fmla="*/ 128721 h 359325"/>
                    <a:gd name="connsiteX7" fmla="*/ 74665 w 110474"/>
                    <a:gd name="connsiteY7" fmla="*/ 129080 h 359325"/>
                    <a:gd name="connsiteX8" fmla="*/ 110319 w 110474"/>
                    <a:gd name="connsiteY8" fmla="*/ 5162 h 359325"/>
                    <a:gd name="connsiteX9" fmla="*/ 102737 w 110474"/>
                    <a:gd name="connsiteY9" fmla="*/ 2703 h 359325"/>
                    <a:gd name="connsiteX10" fmla="*/ 949 w 110474"/>
                    <a:gd name="connsiteY10" fmla="*/ 351609 h 359325"/>
                    <a:gd name="connsiteX11" fmla="*/ 181 w 110474"/>
                    <a:gd name="connsiteY11" fmla="*/ 354222 h 359325"/>
                    <a:gd name="connsiteX12" fmla="*/ 7762 w 110474"/>
                    <a:gd name="connsiteY12" fmla="*/ 356681 h 359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0474" h="359325">
                      <a:moveTo>
                        <a:pt x="7762" y="356681"/>
                      </a:moveTo>
                      <a:cubicBezTo>
                        <a:pt x="7762" y="356681"/>
                        <a:pt x="7762" y="356681"/>
                        <a:pt x="7762" y="356681"/>
                      </a:cubicBezTo>
                      <a:cubicBezTo>
                        <a:pt x="10426" y="347614"/>
                        <a:pt x="14166" y="334909"/>
                        <a:pt x="18622" y="319644"/>
                      </a:cubicBezTo>
                      <a:cubicBezTo>
                        <a:pt x="19493" y="316621"/>
                        <a:pt x="20415" y="313548"/>
                        <a:pt x="21389" y="310321"/>
                      </a:cubicBezTo>
                      <a:cubicBezTo>
                        <a:pt x="35168" y="263499"/>
                        <a:pt x="54788" y="197058"/>
                        <a:pt x="72411" y="136815"/>
                      </a:cubicBezTo>
                      <a:cubicBezTo>
                        <a:pt x="71898" y="136764"/>
                        <a:pt x="71437" y="136661"/>
                        <a:pt x="70925" y="136610"/>
                      </a:cubicBezTo>
                      <a:cubicBezTo>
                        <a:pt x="65546" y="135944"/>
                        <a:pt x="66571" y="128055"/>
                        <a:pt x="71950" y="128721"/>
                      </a:cubicBezTo>
                      <a:cubicBezTo>
                        <a:pt x="72872" y="128824"/>
                        <a:pt x="73742" y="128977"/>
                        <a:pt x="74665" y="129080"/>
                      </a:cubicBezTo>
                      <a:cubicBezTo>
                        <a:pt x="90237" y="75906"/>
                        <a:pt x="103915" y="28521"/>
                        <a:pt x="110319" y="5162"/>
                      </a:cubicBezTo>
                      <a:cubicBezTo>
                        <a:pt x="111651" y="244"/>
                        <a:pt x="104069" y="-2266"/>
                        <a:pt x="102737" y="2703"/>
                      </a:cubicBezTo>
                      <a:cubicBezTo>
                        <a:pt x="86139" y="63509"/>
                        <a:pt x="19954" y="286654"/>
                        <a:pt x="949" y="351609"/>
                      </a:cubicBezTo>
                      <a:cubicBezTo>
                        <a:pt x="693" y="352532"/>
                        <a:pt x="437" y="353402"/>
                        <a:pt x="181" y="354222"/>
                      </a:cubicBezTo>
                      <a:cubicBezTo>
                        <a:pt x="-1254" y="359088"/>
                        <a:pt x="6277" y="361548"/>
                        <a:pt x="7762" y="356681"/>
                      </a:cubicBezTo>
                      <a:close/>
                    </a:path>
                  </a:pathLst>
                </a:custGeom>
                <a:solidFill>
                  <a:srgbClr val="000000"/>
                </a:solidFill>
                <a:ln w="5123" cap="flat">
                  <a:noFill/>
                  <a:prstDash val="solid"/>
                  <a:miter/>
                </a:ln>
              </p:spPr>
              <p:txBody>
                <a:bodyPr rtlCol="0" anchor="ctr"/>
                <a:lstStyle/>
                <a:p>
                  <a:endParaRPr lang="en-US"/>
                </a:p>
              </p:txBody>
            </p:sp>
            <p:sp>
              <p:nvSpPr>
                <p:cNvPr id="30" name="Graphic 472">
                  <a:extLst>
                    <a:ext uri="{FF2B5EF4-FFF2-40B4-BE49-F238E27FC236}">
                      <a16:creationId xmlns:a16="http://schemas.microsoft.com/office/drawing/2014/main" id="{85E6CE65-B7B8-4699-BC46-4D4E1C56FFD8}"/>
                    </a:ext>
                  </a:extLst>
                </p:cNvPr>
                <p:cNvSpPr/>
                <p:nvPr/>
              </p:nvSpPr>
              <p:spPr>
                <a:xfrm>
                  <a:off x="2858460" y="4047616"/>
                  <a:ext cx="86368" cy="283131"/>
                </a:xfrm>
                <a:custGeom>
                  <a:avLst/>
                  <a:gdLst>
                    <a:gd name="connsiteX0" fmla="*/ 52610 w 86368"/>
                    <a:gd name="connsiteY0" fmla="*/ 107371 h 283131"/>
                    <a:gd name="connsiteX1" fmla="*/ 49178 w 86368"/>
                    <a:gd name="connsiteY1" fmla="*/ 106808 h 283131"/>
                    <a:gd name="connsiteX2" fmla="*/ 1076 w 86368"/>
                    <a:gd name="connsiteY2" fmla="*/ 275037 h 283131"/>
                    <a:gd name="connsiteX3" fmla="*/ 0 w 86368"/>
                    <a:gd name="connsiteY3" fmla="*/ 278725 h 283131"/>
                    <a:gd name="connsiteX4" fmla="*/ 7018 w 86368"/>
                    <a:gd name="connsiteY4" fmla="*/ 283131 h 283131"/>
                    <a:gd name="connsiteX5" fmla="*/ 8145 w 86368"/>
                    <a:gd name="connsiteY5" fmla="*/ 279289 h 283131"/>
                    <a:gd name="connsiteX6" fmla="*/ 86368 w 86368"/>
                    <a:gd name="connsiteY6" fmla="*/ 1229 h 283131"/>
                    <a:gd name="connsiteX7" fmla="*/ 78480 w 86368"/>
                    <a:gd name="connsiteY7" fmla="*/ 0 h 283131"/>
                    <a:gd name="connsiteX8" fmla="*/ 51381 w 86368"/>
                    <a:gd name="connsiteY8" fmla="*/ 99073 h 283131"/>
                    <a:gd name="connsiteX9" fmla="*/ 53634 w 86368"/>
                    <a:gd name="connsiteY9" fmla="*/ 99431 h 283131"/>
                    <a:gd name="connsiteX10" fmla="*/ 52610 w 86368"/>
                    <a:gd name="connsiteY10" fmla="*/ 107371 h 28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368" h="283131">
                      <a:moveTo>
                        <a:pt x="52610" y="107371"/>
                      </a:moveTo>
                      <a:cubicBezTo>
                        <a:pt x="51483" y="107167"/>
                        <a:pt x="50305" y="107013"/>
                        <a:pt x="49178" y="106808"/>
                      </a:cubicBezTo>
                      <a:cubicBezTo>
                        <a:pt x="35500" y="155217"/>
                        <a:pt x="18698" y="213924"/>
                        <a:pt x="1076" y="275037"/>
                      </a:cubicBezTo>
                      <a:cubicBezTo>
                        <a:pt x="717" y="276267"/>
                        <a:pt x="359" y="277496"/>
                        <a:pt x="0" y="278725"/>
                      </a:cubicBezTo>
                      <a:cubicBezTo>
                        <a:pt x="2408" y="280057"/>
                        <a:pt x="4764" y="281543"/>
                        <a:pt x="7018" y="283131"/>
                      </a:cubicBezTo>
                      <a:cubicBezTo>
                        <a:pt x="7377" y="281850"/>
                        <a:pt x="7735" y="280570"/>
                        <a:pt x="8145" y="279289"/>
                      </a:cubicBezTo>
                      <a:cubicBezTo>
                        <a:pt x="43901" y="155115"/>
                        <a:pt x="76636" y="40316"/>
                        <a:pt x="86368" y="1229"/>
                      </a:cubicBezTo>
                      <a:cubicBezTo>
                        <a:pt x="83705" y="973"/>
                        <a:pt x="81041" y="512"/>
                        <a:pt x="78480" y="0"/>
                      </a:cubicBezTo>
                      <a:cubicBezTo>
                        <a:pt x="73869" y="18493"/>
                        <a:pt x="64136" y="53840"/>
                        <a:pt x="51381" y="99073"/>
                      </a:cubicBezTo>
                      <a:cubicBezTo>
                        <a:pt x="52149" y="99175"/>
                        <a:pt x="52917" y="99329"/>
                        <a:pt x="53634" y="99431"/>
                      </a:cubicBezTo>
                      <a:cubicBezTo>
                        <a:pt x="59013" y="100353"/>
                        <a:pt x="57989" y="108242"/>
                        <a:pt x="52610" y="107371"/>
                      </a:cubicBezTo>
                      <a:close/>
                    </a:path>
                  </a:pathLst>
                </a:custGeom>
                <a:solidFill>
                  <a:srgbClr val="000000"/>
                </a:solidFill>
                <a:ln w="5123" cap="flat">
                  <a:noFill/>
                  <a:prstDash val="solid"/>
                  <a:miter/>
                </a:ln>
              </p:spPr>
              <p:txBody>
                <a:bodyPr rtlCol="0" anchor="ctr"/>
                <a:lstStyle/>
                <a:p>
                  <a:endParaRPr lang="en-US"/>
                </a:p>
              </p:txBody>
            </p:sp>
            <p:sp>
              <p:nvSpPr>
                <p:cNvPr id="31" name="Graphic 472">
                  <a:extLst>
                    <a:ext uri="{FF2B5EF4-FFF2-40B4-BE49-F238E27FC236}">
                      <a16:creationId xmlns:a16="http://schemas.microsoft.com/office/drawing/2014/main" id="{DEECE76B-D9BC-4DE1-86E4-D2A5E8F97AE8}"/>
                    </a:ext>
                  </a:extLst>
                </p:cNvPr>
                <p:cNvSpPr/>
                <p:nvPr/>
              </p:nvSpPr>
              <p:spPr>
                <a:xfrm>
                  <a:off x="2745422" y="4559065"/>
                  <a:ext cx="54229" cy="165744"/>
                </a:xfrm>
                <a:custGeom>
                  <a:avLst/>
                  <a:gdLst>
                    <a:gd name="connsiteX0" fmla="*/ 44650 w 54229"/>
                    <a:gd name="connsiteY0" fmla="*/ 4201 h 165744"/>
                    <a:gd name="connsiteX1" fmla="*/ 40961 w 54229"/>
                    <a:gd name="connsiteY1" fmla="*/ 17059 h 165744"/>
                    <a:gd name="connsiteX2" fmla="*/ 2029 w 54229"/>
                    <a:gd name="connsiteY2" fmla="*/ 153527 h 165744"/>
                    <a:gd name="connsiteX3" fmla="*/ 134 w 54229"/>
                    <a:gd name="connsiteY3" fmla="*/ 160750 h 165744"/>
                    <a:gd name="connsiteX4" fmla="*/ 7818 w 54229"/>
                    <a:gd name="connsiteY4" fmla="*/ 162902 h 165744"/>
                    <a:gd name="connsiteX5" fmla="*/ 8637 w 54229"/>
                    <a:gd name="connsiteY5" fmla="*/ 159726 h 165744"/>
                    <a:gd name="connsiteX6" fmla="*/ 51411 w 54229"/>
                    <a:gd name="connsiteY6" fmla="*/ 9733 h 165744"/>
                    <a:gd name="connsiteX7" fmla="*/ 54229 w 54229"/>
                    <a:gd name="connsiteY7" fmla="*/ 0 h 165744"/>
                    <a:gd name="connsiteX8" fmla="*/ 44650 w 54229"/>
                    <a:gd name="connsiteY8" fmla="*/ 4201 h 165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229" h="165744">
                      <a:moveTo>
                        <a:pt x="44650" y="4201"/>
                      </a:moveTo>
                      <a:cubicBezTo>
                        <a:pt x="43369" y="8555"/>
                        <a:pt x="42139" y="12807"/>
                        <a:pt x="40961" y="17059"/>
                      </a:cubicBezTo>
                      <a:cubicBezTo>
                        <a:pt x="22264" y="81810"/>
                        <a:pt x="7715" y="132524"/>
                        <a:pt x="2029" y="153527"/>
                      </a:cubicBezTo>
                      <a:cubicBezTo>
                        <a:pt x="1209" y="156549"/>
                        <a:pt x="543" y="159008"/>
                        <a:pt x="134" y="160750"/>
                      </a:cubicBezTo>
                      <a:cubicBezTo>
                        <a:pt x="-1096" y="165719"/>
                        <a:pt x="6537" y="167922"/>
                        <a:pt x="7818" y="162902"/>
                      </a:cubicBezTo>
                      <a:cubicBezTo>
                        <a:pt x="8022" y="162031"/>
                        <a:pt x="8330" y="160955"/>
                        <a:pt x="8637" y="159726"/>
                      </a:cubicBezTo>
                      <a:cubicBezTo>
                        <a:pt x="13606" y="141028"/>
                        <a:pt x="30050" y="83756"/>
                        <a:pt x="51411" y="9733"/>
                      </a:cubicBezTo>
                      <a:cubicBezTo>
                        <a:pt x="52334" y="6506"/>
                        <a:pt x="53256" y="3279"/>
                        <a:pt x="54229" y="0"/>
                      </a:cubicBezTo>
                      <a:cubicBezTo>
                        <a:pt x="51053" y="1639"/>
                        <a:pt x="47928" y="3023"/>
                        <a:pt x="44650" y="4201"/>
                      </a:cubicBezTo>
                      <a:close/>
                    </a:path>
                  </a:pathLst>
                </a:custGeom>
                <a:solidFill>
                  <a:srgbClr val="000000"/>
                </a:solidFill>
                <a:ln w="5123" cap="flat">
                  <a:noFill/>
                  <a:prstDash val="solid"/>
                  <a:miter/>
                </a:ln>
              </p:spPr>
              <p:txBody>
                <a:bodyPr rtlCol="0" anchor="ctr"/>
                <a:lstStyle/>
                <a:p>
                  <a:endParaRPr lang="en-US"/>
                </a:p>
              </p:txBody>
            </p:sp>
            <p:sp>
              <p:nvSpPr>
                <p:cNvPr id="32" name="Graphic 472">
                  <a:extLst>
                    <a:ext uri="{FF2B5EF4-FFF2-40B4-BE49-F238E27FC236}">
                      <a16:creationId xmlns:a16="http://schemas.microsoft.com/office/drawing/2014/main" id="{A5616006-9606-4B09-9704-6A6DB3E0D069}"/>
                    </a:ext>
                  </a:extLst>
                </p:cNvPr>
                <p:cNvSpPr/>
                <p:nvPr/>
              </p:nvSpPr>
              <p:spPr>
                <a:xfrm>
                  <a:off x="2756034" y="4125031"/>
                  <a:ext cx="159580" cy="30023"/>
                </a:xfrm>
                <a:custGeom>
                  <a:avLst/>
                  <a:gdLst>
                    <a:gd name="connsiteX0" fmla="*/ 3558 w 159580"/>
                    <a:gd name="connsiteY0" fmla="*/ 7929 h 30023"/>
                    <a:gd name="connsiteX1" fmla="*/ 5044 w 159580"/>
                    <a:gd name="connsiteY1" fmla="*/ 8134 h 30023"/>
                    <a:gd name="connsiteX2" fmla="*/ 151604 w 159580"/>
                    <a:gd name="connsiteY2" fmla="*/ 29393 h 30023"/>
                    <a:gd name="connsiteX3" fmla="*/ 155036 w 159580"/>
                    <a:gd name="connsiteY3" fmla="*/ 29956 h 30023"/>
                    <a:gd name="connsiteX4" fmla="*/ 156061 w 159580"/>
                    <a:gd name="connsiteY4" fmla="*/ 22067 h 30023"/>
                    <a:gd name="connsiteX5" fmla="*/ 153807 w 159580"/>
                    <a:gd name="connsiteY5" fmla="*/ 21709 h 30023"/>
                    <a:gd name="connsiteX6" fmla="*/ 7298 w 159580"/>
                    <a:gd name="connsiteY6" fmla="*/ 398 h 30023"/>
                    <a:gd name="connsiteX7" fmla="*/ 4583 w 159580"/>
                    <a:gd name="connsiteY7" fmla="*/ 40 h 30023"/>
                    <a:gd name="connsiteX8" fmla="*/ 3558 w 159580"/>
                    <a:gd name="connsiteY8" fmla="*/ 7929 h 30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580" h="30023">
                      <a:moveTo>
                        <a:pt x="3558" y="7929"/>
                      </a:moveTo>
                      <a:cubicBezTo>
                        <a:pt x="4070" y="7980"/>
                        <a:pt x="4532" y="8083"/>
                        <a:pt x="5044" y="8134"/>
                      </a:cubicBezTo>
                      <a:cubicBezTo>
                        <a:pt x="54017" y="14281"/>
                        <a:pt x="102887" y="21401"/>
                        <a:pt x="151604" y="29393"/>
                      </a:cubicBezTo>
                      <a:cubicBezTo>
                        <a:pt x="152731" y="29598"/>
                        <a:pt x="153909" y="29751"/>
                        <a:pt x="155036" y="29956"/>
                      </a:cubicBezTo>
                      <a:cubicBezTo>
                        <a:pt x="160364" y="30827"/>
                        <a:pt x="161388" y="22938"/>
                        <a:pt x="156061" y="22067"/>
                      </a:cubicBezTo>
                      <a:cubicBezTo>
                        <a:pt x="155292" y="21965"/>
                        <a:pt x="154524" y="21811"/>
                        <a:pt x="153807" y="21709"/>
                      </a:cubicBezTo>
                      <a:cubicBezTo>
                        <a:pt x="105141" y="13666"/>
                        <a:pt x="56271" y="6597"/>
                        <a:pt x="7298" y="398"/>
                      </a:cubicBezTo>
                      <a:cubicBezTo>
                        <a:pt x="6376" y="296"/>
                        <a:pt x="5505" y="142"/>
                        <a:pt x="4583" y="40"/>
                      </a:cubicBezTo>
                      <a:cubicBezTo>
                        <a:pt x="-796" y="-626"/>
                        <a:pt x="-1821" y="7263"/>
                        <a:pt x="3558" y="7929"/>
                      </a:cubicBezTo>
                      <a:close/>
                    </a:path>
                  </a:pathLst>
                </a:custGeom>
                <a:solidFill>
                  <a:srgbClr val="000000"/>
                </a:solidFill>
                <a:ln w="5123" cap="flat">
                  <a:noFill/>
                  <a:prstDash val="solid"/>
                  <a:miter/>
                </a:ln>
              </p:spPr>
              <p:txBody>
                <a:bodyPr rtlCol="0" anchor="ctr"/>
                <a:lstStyle/>
                <a:p>
                  <a:endParaRPr lang="en-US"/>
                </a:p>
              </p:txBody>
            </p:sp>
          </p:grpSp>
        </p:grpSp>
        <p:sp>
          <p:nvSpPr>
            <p:cNvPr id="10" name="Graphic 472">
              <a:extLst>
                <a:ext uri="{FF2B5EF4-FFF2-40B4-BE49-F238E27FC236}">
                  <a16:creationId xmlns:a16="http://schemas.microsoft.com/office/drawing/2014/main" id="{8AB6D7FC-62BA-4F70-B303-75C9D15B991F}"/>
                </a:ext>
              </a:extLst>
            </p:cNvPr>
            <p:cNvSpPr/>
            <p:nvPr/>
          </p:nvSpPr>
          <p:spPr>
            <a:xfrm>
              <a:off x="2486860" y="2511573"/>
              <a:ext cx="126940" cy="169345"/>
            </a:xfrm>
            <a:custGeom>
              <a:avLst/>
              <a:gdLst>
                <a:gd name="connsiteX0" fmla="*/ 126940 w 126940"/>
                <a:gd name="connsiteY0" fmla="*/ 28923 h 169345"/>
                <a:gd name="connsiteX1" fmla="*/ 30890 w 126940"/>
                <a:gd name="connsiteY1" fmla="*/ 21137 h 169345"/>
                <a:gd name="connsiteX2" fmla="*/ 36678 w 126940"/>
                <a:gd name="connsiteY2" fmla="*/ 146950 h 169345"/>
                <a:gd name="connsiteX3" fmla="*/ 0 w 126940"/>
                <a:gd name="connsiteY3" fmla="*/ 169080 h 169345"/>
                <a:gd name="connsiteX4" fmla="*/ 77199 w 126940"/>
                <a:gd name="connsiteY4" fmla="*/ 106788 h 169345"/>
                <a:gd name="connsiteX5" fmla="*/ 126940 w 126940"/>
                <a:gd name="connsiteY5" fmla="*/ 28923 h 169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940" h="169345">
                  <a:moveTo>
                    <a:pt x="126940" y="28923"/>
                  </a:moveTo>
                  <a:cubicBezTo>
                    <a:pt x="126940" y="28923"/>
                    <a:pt x="66902" y="-30603"/>
                    <a:pt x="30890" y="21137"/>
                  </a:cubicBezTo>
                  <a:cubicBezTo>
                    <a:pt x="-14804" y="86810"/>
                    <a:pt x="69874" y="112013"/>
                    <a:pt x="36678" y="146950"/>
                  </a:cubicBezTo>
                  <a:cubicBezTo>
                    <a:pt x="36678" y="146950"/>
                    <a:pt x="15471" y="166775"/>
                    <a:pt x="0" y="169080"/>
                  </a:cubicBezTo>
                  <a:cubicBezTo>
                    <a:pt x="0" y="169080"/>
                    <a:pt x="98202" y="176969"/>
                    <a:pt x="77199" y="106788"/>
                  </a:cubicBezTo>
                  <a:cubicBezTo>
                    <a:pt x="51124" y="19856"/>
                    <a:pt x="113263" y="23903"/>
                    <a:pt x="126940" y="28923"/>
                  </a:cubicBezTo>
                  <a:close/>
                </a:path>
              </a:pathLst>
            </a:custGeom>
            <a:solidFill>
              <a:srgbClr val="FFFFFF"/>
            </a:solidFill>
            <a:ln w="7684" cap="flat">
              <a:solidFill>
                <a:srgbClr val="000000"/>
              </a:solidFill>
              <a:prstDash val="solid"/>
              <a:miter/>
            </a:ln>
          </p:spPr>
          <p:txBody>
            <a:bodyPr rtlCol="0" anchor="ctr"/>
            <a:lstStyle/>
            <a:p>
              <a:endParaRPr lang="en-US"/>
            </a:p>
          </p:txBody>
        </p:sp>
        <p:sp>
          <p:nvSpPr>
            <p:cNvPr id="12" name="Graphic 472">
              <a:extLst>
                <a:ext uri="{FF2B5EF4-FFF2-40B4-BE49-F238E27FC236}">
                  <a16:creationId xmlns:a16="http://schemas.microsoft.com/office/drawing/2014/main" id="{544C85CB-466C-4BDD-B817-F56AFFDBF533}"/>
                </a:ext>
              </a:extLst>
            </p:cNvPr>
            <p:cNvSpPr/>
            <p:nvPr/>
          </p:nvSpPr>
          <p:spPr>
            <a:xfrm>
              <a:off x="898058" y="2903422"/>
              <a:ext cx="90825" cy="121203"/>
            </a:xfrm>
            <a:custGeom>
              <a:avLst/>
              <a:gdLst>
                <a:gd name="connsiteX0" fmla="*/ 90825 w 90825"/>
                <a:gd name="connsiteY0" fmla="*/ 20712 h 121203"/>
                <a:gd name="connsiteX1" fmla="*/ 22079 w 90825"/>
                <a:gd name="connsiteY1" fmla="*/ 15128 h 121203"/>
                <a:gd name="connsiteX2" fmla="*/ 26228 w 90825"/>
                <a:gd name="connsiteY2" fmla="*/ 105185 h 121203"/>
                <a:gd name="connsiteX3" fmla="*/ 0 w 90825"/>
                <a:gd name="connsiteY3" fmla="*/ 121014 h 121203"/>
                <a:gd name="connsiteX4" fmla="*/ 55274 w 90825"/>
                <a:gd name="connsiteY4" fmla="*/ 76396 h 121203"/>
                <a:gd name="connsiteX5" fmla="*/ 90825 w 90825"/>
                <a:gd name="connsiteY5" fmla="*/ 20712 h 121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25" h="121203">
                  <a:moveTo>
                    <a:pt x="90825" y="20712"/>
                  </a:moveTo>
                  <a:cubicBezTo>
                    <a:pt x="90825" y="20712"/>
                    <a:pt x="47846" y="-21909"/>
                    <a:pt x="22079" y="15128"/>
                  </a:cubicBezTo>
                  <a:cubicBezTo>
                    <a:pt x="-10655" y="62155"/>
                    <a:pt x="49997" y="80187"/>
                    <a:pt x="26228" y="105185"/>
                  </a:cubicBezTo>
                  <a:cubicBezTo>
                    <a:pt x="26228" y="105185"/>
                    <a:pt x="11014" y="119375"/>
                    <a:pt x="0" y="121014"/>
                  </a:cubicBezTo>
                  <a:cubicBezTo>
                    <a:pt x="0" y="121014"/>
                    <a:pt x="70283" y="126649"/>
                    <a:pt x="55274" y="76396"/>
                  </a:cubicBezTo>
                  <a:cubicBezTo>
                    <a:pt x="36576" y="14206"/>
                    <a:pt x="81092" y="17126"/>
                    <a:pt x="90825" y="20712"/>
                  </a:cubicBezTo>
                  <a:close/>
                </a:path>
              </a:pathLst>
            </a:custGeom>
            <a:solidFill>
              <a:srgbClr val="FFFFFF"/>
            </a:solidFill>
            <a:ln w="7684" cap="flat">
              <a:solidFill>
                <a:srgbClr val="000000"/>
              </a:solidFill>
              <a:prstDash val="solid"/>
              <a:miter/>
            </a:ln>
          </p:spPr>
          <p:txBody>
            <a:bodyPr rtlCol="0" anchor="ctr"/>
            <a:lstStyle/>
            <a:p>
              <a:endParaRPr lang="en-US"/>
            </a:p>
          </p:txBody>
        </p:sp>
        <p:sp>
          <p:nvSpPr>
            <p:cNvPr id="13" name="Graphic 472">
              <a:extLst>
                <a:ext uri="{FF2B5EF4-FFF2-40B4-BE49-F238E27FC236}">
                  <a16:creationId xmlns:a16="http://schemas.microsoft.com/office/drawing/2014/main" id="{7F745E7F-6CE9-4F1D-A30F-D1EB5591ABF9}"/>
                </a:ext>
              </a:extLst>
            </p:cNvPr>
            <p:cNvSpPr/>
            <p:nvPr/>
          </p:nvSpPr>
          <p:spPr>
            <a:xfrm>
              <a:off x="1337636" y="3141356"/>
              <a:ext cx="126940" cy="169345"/>
            </a:xfrm>
            <a:custGeom>
              <a:avLst/>
              <a:gdLst>
                <a:gd name="connsiteX0" fmla="*/ 126940 w 126940"/>
                <a:gd name="connsiteY0" fmla="*/ 28923 h 169345"/>
                <a:gd name="connsiteX1" fmla="*/ 30890 w 126940"/>
                <a:gd name="connsiteY1" fmla="*/ 21137 h 169345"/>
                <a:gd name="connsiteX2" fmla="*/ 36678 w 126940"/>
                <a:gd name="connsiteY2" fmla="*/ 146950 h 169345"/>
                <a:gd name="connsiteX3" fmla="*/ 0 w 126940"/>
                <a:gd name="connsiteY3" fmla="*/ 169080 h 169345"/>
                <a:gd name="connsiteX4" fmla="*/ 77199 w 126940"/>
                <a:gd name="connsiteY4" fmla="*/ 106788 h 169345"/>
                <a:gd name="connsiteX5" fmla="*/ 126940 w 126940"/>
                <a:gd name="connsiteY5" fmla="*/ 28923 h 169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940" h="169345">
                  <a:moveTo>
                    <a:pt x="126940" y="28923"/>
                  </a:moveTo>
                  <a:cubicBezTo>
                    <a:pt x="126940" y="28923"/>
                    <a:pt x="66902" y="-30603"/>
                    <a:pt x="30890" y="21137"/>
                  </a:cubicBezTo>
                  <a:cubicBezTo>
                    <a:pt x="-14804" y="86810"/>
                    <a:pt x="69874" y="112013"/>
                    <a:pt x="36678" y="146950"/>
                  </a:cubicBezTo>
                  <a:cubicBezTo>
                    <a:pt x="36678" y="146950"/>
                    <a:pt x="15471" y="166775"/>
                    <a:pt x="0" y="169080"/>
                  </a:cubicBezTo>
                  <a:cubicBezTo>
                    <a:pt x="0" y="169080"/>
                    <a:pt x="98202" y="176969"/>
                    <a:pt x="77199" y="106788"/>
                  </a:cubicBezTo>
                  <a:cubicBezTo>
                    <a:pt x="51176" y="19856"/>
                    <a:pt x="113314" y="23954"/>
                    <a:pt x="126940" y="28923"/>
                  </a:cubicBezTo>
                  <a:close/>
                </a:path>
              </a:pathLst>
            </a:custGeom>
            <a:solidFill>
              <a:srgbClr val="FFFFFF"/>
            </a:solidFill>
            <a:ln w="7684" cap="flat">
              <a:solidFill>
                <a:srgbClr val="000000"/>
              </a:solidFill>
              <a:prstDash val="solid"/>
              <a:miter/>
            </a:ln>
          </p:spPr>
          <p:txBody>
            <a:bodyPr rtlCol="0" anchor="ctr"/>
            <a:lstStyle/>
            <a:p>
              <a:endParaRPr lang="en-US"/>
            </a:p>
          </p:txBody>
        </p:sp>
      </p:grpSp>
      <p:sp>
        <p:nvSpPr>
          <p:cNvPr id="90" name="Text Placeholder 10">
            <a:extLst>
              <a:ext uri="{FF2B5EF4-FFF2-40B4-BE49-F238E27FC236}">
                <a16:creationId xmlns:a16="http://schemas.microsoft.com/office/drawing/2014/main" id="{455FBFD7-6E57-43FF-90C9-53CB206734E4}"/>
              </a:ext>
            </a:extLst>
          </p:cNvPr>
          <p:cNvSpPr txBox="1">
            <a:spLocks/>
          </p:cNvSpPr>
          <p:nvPr/>
        </p:nvSpPr>
        <p:spPr>
          <a:xfrm>
            <a:off x="1626097" y="434252"/>
            <a:ext cx="9649486"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sz="2800" dirty="0"/>
              <a:t>6 WEGE, WIE KOLLABORATION DIR IN DEINEM UNTERNEHMEN HELFEN WIRD </a:t>
            </a:r>
            <a:endParaRPr lang="en-US" sz="2800" dirty="0"/>
          </a:p>
        </p:txBody>
      </p:sp>
    </p:spTree>
    <p:extLst>
      <p:ext uri="{BB962C8B-B14F-4D97-AF65-F5344CB8AC3E}">
        <p14:creationId xmlns:p14="http://schemas.microsoft.com/office/powerpoint/2010/main" val="14578801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A33505A4-6FBD-471D-9208-35DFE53AA8F3}"/>
              </a:ext>
            </a:extLst>
          </p:cNvPr>
          <p:cNvSpPr>
            <a:spLocks noGrp="1"/>
          </p:cNvSpPr>
          <p:nvPr>
            <p:ph type="body" sz="quarter" idx="14"/>
          </p:nvPr>
        </p:nvSpPr>
        <p:spPr>
          <a:xfrm>
            <a:off x="1660933" y="1243928"/>
            <a:ext cx="5758771" cy="1228628"/>
          </a:xfrm>
        </p:spPr>
        <p:txBody>
          <a:bodyPr/>
          <a:lstStyle/>
          <a:p>
            <a:endParaRPr lang="en-GB" dirty="0">
              <a:solidFill>
                <a:srgbClr val="444444"/>
              </a:solidFill>
            </a:endParaRPr>
          </a:p>
          <a:p>
            <a:r>
              <a:rPr lang="en-GB" b="1" dirty="0">
                <a:solidFill>
                  <a:srgbClr val="1EB3DD"/>
                </a:solidFill>
              </a:rPr>
              <a:t>6. </a:t>
            </a:r>
            <a:r>
              <a:rPr lang="en-GB" b="1" dirty="0" err="1">
                <a:solidFill>
                  <a:srgbClr val="1EB3DD"/>
                </a:solidFill>
              </a:rPr>
              <a:t>Kollaboration</a:t>
            </a:r>
            <a:r>
              <a:rPr lang="en-GB" b="1" dirty="0">
                <a:solidFill>
                  <a:srgbClr val="1EB3DD"/>
                </a:solidFill>
              </a:rPr>
              <a:t> </a:t>
            </a:r>
            <a:r>
              <a:rPr lang="en-GB" b="1" dirty="0" err="1">
                <a:solidFill>
                  <a:srgbClr val="1EB3DD"/>
                </a:solidFill>
              </a:rPr>
              <a:t>ist</a:t>
            </a:r>
            <a:r>
              <a:rPr lang="en-GB" b="1" dirty="0">
                <a:solidFill>
                  <a:srgbClr val="1EB3DD"/>
                </a:solidFill>
              </a:rPr>
              <a:t> </a:t>
            </a:r>
            <a:r>
              <a:rPr lang="en-GB" b="1" dirty="0" err="1">
                <a:solidFill>
                  <a:srgbClr val="1EB3DD"/>
                </a:solidFill>
              </a:rPr>
              <a:t>eine</a:t>
            </a:r>
            <a:r>
              <a:rPr lang="en-GB" b="1" dirty="0">
                <a:solidFill>
                  <a:srgbClr val="1EB3DD"/>
                </a:solidFill>
              </a:rPr>
              <a:t> Win-Win-Situation</a:t>
            </a:r>
          </a:p>
          <a:p>
            <a:r>
              <a:rPr lang="en-GB" dirty="0"/>
              <a:t>Ein Café stellt einen frischen Blumenstrauß an seinen Eingang und macht damit Werbung für den Blumenladen ein paar Türen weiter, während es das </a:t>
            </a:r>
            <a:r>
              <a:rPr lang="en-GB" dirty="0" err="1"/>
              <a:t>Ambiente</a:t>
            </a:r>
            <a:r>
              <a:rPr lang="en-GB" dirty="0"/>
              <a:t> des Lokals kostenlos aufwertet.</a:t>
            </a:r>
          </a:p>
          <a:p>
            <a:endParaRPr lang="en-GB" dirty="0"/>
          </a:p>
          <a:p>
            <a:r>
              <a:rPr lang="en-GB" dirty="0"/>
              <a:t>Das </a:t>
            </a:r>
            <a:r>
              <a:rPr lang="en-GB" dirty="0" err="1"/>
              <a:t>ist</a:t>
            </a:r>
            <a:r>
              <a:rPr lang="en-GB" dirty="0"/>
              <a:t> </a:t>
            </a:r>
            <a:r>
              <a:rPr lang="en-GB" dirty="0" err="1"/>
              <a:t>eine</a:t>
            </a:r>
            <a:r>
              <a:rPr lang="en-GB" dirty="0"/>
              <a:t> Win-Win-Situation.</a:t>
            </a:r>
          </a:p>
          <a:p>
            <a:endParaRPr lang="en-GB" dirty="0"/>
          </a:p>
          <a:p>
            <a:endParaRPr lang="en-IE" dirty="0"/>
          </a:p>
        </p:txBody>
      </p:sp>
      <p:grpSp>
        <p:nvGrpSpPr>
          <p:cNvPr id="6" name="Group 5">
            <a:extLst>
              <a:ext uri="{FF2B5EF4-FFF2-40B4-BE49-F238E27FC236}">
                <a16:creationId xmlns:a16="http://schemas.microsoft.com/office/drawing/2014/main" id="{EE37AD77-32F7-4EBF-811B-C7740ADFA2C1}"/>
              </a:ext>
            </a:extLst>
          </p:cNvPr>
          <p:cNvGrpSpPr/>
          <p:nvPr/>
        </p:nvGrpSpPr>
        <p:grpSpPr>
          <a:xfrm>
            <a:off x="8090196" y="2109114"/>
            <a:ext cx="2618444" cy="3113126"/>
            <a:chOff x="3196937" y="4514086"/>
            <a:chExt cx="1285655" cy="2087999"/>
          </a:xfrm>
        </p:grpSpPr>
        <p:pic>
          <p:nvPicPr>
            <p:cNvPr id="7" name="Picture 6" descr="Icon&#10;&#10;Description automatically generated">
              <a:extLst>
                <a:ext uri="{FF2B5EF4-FFF2-40B4-BE49-F238E27FC236}">
                  <a16:creationId xmlns:a16="http://schemas.microsoft.com/office/drawing/2014/main" id="{2D490D0A-413C-4F8D-BB45-25F4EC6FD3FE}"/>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3196937" y="4514086"/>
              <a:ext cx="1285655" cy="2087999"/>
            </a:xfrm>
            <a:prstGeom prst="rect">
              <a:avLst/>
            </a:prstGeom>
          </p:spPr>
        </p:pic>
        <p:pic>
          <p:nvPicPr>
            <p:cNvPr id="10" name="Picture 9" descr="Icon&#10;&#10;Description automatically generated">
              <a:extLst>
                <a:ext uri="{FF2B5EF4-FFF2-40B4-BE49-F238E27FC236}">
                  <a16:creationId xmlns:a16="http://schemas.microsoft.com/office/drawing/2014/main" id="{703A9C67-5C7F-44AE-823E-E7518CB554A2}"/>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3396580" y="5878033"/>
              <a:ext cx="179368" cy="195618"/>
            </a:xfrm>
            <a:prstGeom prst="rect">
              <a:avLst/>
            </a:prstGeom>
          </p:spPr>
        </p:pic>
      </p:grpSp>
      <p:sp>
        <p:nvSpPr>
          <p:cNvPr id="11" name="Text Placeholder 10">
            <a:extLst>
              <a:ext uri="{FF2B5EF4-FFF2-40B4-BE49-F238E27FC236}">
                <a16:creationId xmlns:a16="http://schemas.microsoft.com/office/drawing/2014/main" id="{B8298AD7-A297-404C-906C-1E5BB132BB39}"/>
              </a:ext>
            </a:extLst>
          </p:cNvPr>
          <p:cNvSpPr txBox="1">
            <a:spLocks/>
          </p:cNvSpPr>
          <p:nvPr/>
        </p:nvSpPr>
        <p:spPr>
          <a:xfrm>
            <a:off x="1626097" y="434252"/>
            <a:ext cx="9649486"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sz="2800" dirty="0"/>
              <a:t>6 WEGE, WIE KOLLABORATION DIR IN DEINEM UNTERNEHMEN HELFEN WIRD </a:t>
            </a:r>
            <a:endParaRPr lang="en-US" sz="2800" dirty="0"/>
          </a:p>
        </p:txBody>
      </p:sp>
    </p:spTree>
    <p:extLst>
      <p:ext uri="{BB962C8B-B14F-4D97-AF65-F5344CB8AC3E}">
        <p14:creationId xmlns:p14="http://schemas.microsoft.com/office/powerpoint/2010/main" val="15999525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3"/>
          </p:nvPr>
        </p:nvSpPr>
        <p:spPr>
          <a:xfrm>
            <a:off x="6201507" y="2731647"/>
            <a:ext cx="5311119" cy="697353"/>
          </a:xfrm>
        </p:spPr>
        <p:txBody>
          <a:bodyPr/>
          <a:lstStyle/>
          <a:p>
            <a:pPr fontAlgn="base"/>
            <a:r>
              <a:rPr lang="en-BA" dirty="0"/>
              <a:t>WIE MAN EIN</a:t>
            </a:r>
            <a:r>
              <a:rPr lang="de-DE" dirty="0"/>
              <a:t>E</a:t>
            </a:r>
            <a:r>
              <a:rPr lang="en-BA" dirty="0"/>
              <a:t> </a:t>
            </a:r>
            <a:r>
              <a:rPr lang="en-IE" dirty="0"/>
              <a:t>GUTE </a:t>
            </a:r>
            <a:r>
              <a:rPr lang="de-DE" dirty="0"/>
              <a:t>KOLLABORATIONS-PARTNERIN</a:t>
            </a:r>
            <a:r>
              <a:rPr lang="en-BA" dirty="0"/>
              <a:t> IST</a:t>
            </a:r>
          </a:p>
        </p:txBody>
      </p:sp>
      <p:grpSp>
        <p:nvGrpSpPr>
          <p:cNvPr id="4" name="Group 3">
            <a:extLst>
              <a:ext uri="{FF2B5EF4-FFF2-40B4-BE49-F238E27FC236}">
                <a16:creationId xmlns:a16="http://schemas.microsoft.com/office/drawing/2014/main" id="{BC38EF65-2FA5-4741-BEEF-37B0E2082979}"/>
              </a:ext>
            </a:extLst>
          </p:cNvPr>
          <p:cNvGrpSpPr/>
          <p:nvPr/>
        </p:nvGrpSpPr>
        <p:grpSpPr>
          <a:xfrm>
            <a:off x="855888" y="1978705"/>
            <a:ext cx="4854032" cy="3013542"/>
            <a:chOff x="2048363" y="4800891"/>
            <a:chExt cx="2384950" cy="1817769"/>
          </a:xfrm>
        </p:grpSpPr>
        <p:pic>
          <p:nvPicPr>
            <p:cNvPr id="5" name="Picture 4" descr="Icon&#10;&#10;Description automatically generated">
              <a:extLst>
                <a:ext uri="{FF2B5EF4-FFF2-40B4-BE49-F238E27FC236}">
                  <a16:creationId xmlns:a16="http://schemas.microsoft.com/office/drawing/2014/main" id="{A3AD7E06-5E49-40B9-AFE7-4683D57D5B2F}"/>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2048363" y="4800891"/>
              <a:ext cx="2384950" cy="1817769"/>
            </a:xfrm>
            <a:prstGeom prst="rect">
              <a:avLst/>
            </a:prstGeom>
          </p:spPr>
        </p:pic>
        <p:pic>
          <p:nvPicPr>
            <p:cNvPr id="6" name="Picture 5" descr="Icon&#10;&#10;Description automatically generated">
              <a:extLst>
                <a:ext uri="{FF2B5EF4-FFF2-40B4-BE49-F238E27FC236}">
                  <a16:creationId xmlns:a16="http://schemas.microsoft.com/office/drawing/2014/main" id="{833035CB-612B-4076-BF36-6BBD9105DBB2}"/>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2399633" y="5412157"/>
              <a:ext cx="239518" cy="261216"/>
            </a:xfrm>
            <a:prstGeom prst="rect">
              <a:avLst/>
            </a:prstGeom>
          </p:spPr>
        </p:pic>
        <p:pic>
          <p:nvPicPr>
            <p:cNvPr id="8" name="Picture 7" descr="Icon&#10;&#10;Description automatically generated">
              <a:extLst>
                <a:ext uri="{FF2B5EF4-FFF2-40B4-BE49-F238E27FC236}">
                  <a16:creationId xmlns:a16="http://schemas.microsoft.com/office/drawing/2014/main" id="{CCDB4018-3626-428F-ACBB-6B62BF2261F7}"/>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flipH="1">
              <a:off x="3880232" y="5317951"/>
              <a:ext cx="239518" cy="261216"/>
            </a:xfrm>
            <a:prstGeom prst="rect">
              <a:avLst/>
            </a:prstGeom>
          </p:spPr>
        </p:pic>
      </p:grpSp>
    </p:spTree>
    <p:extLst>
      <p:ext uri="{BB962C8B-B14F-4D97-AF65-F5344CB8AC3E}">
        <p14:creationId xmlns:p14="http://schemas.microsoft.com/office/powerpoint/2010/main" val="4561072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92086" y="417362"/>
            <a:ext cx="8253102" cy="697353"/>
          </a:xfrm>
        </p:spPr>
        <p:txBody>
          <a:bodyPr>
            <a:noAutofit/>
          </a:bodyPr>
          <a:lstStyle/>
          <a:p>
            <a:pPr fontAlgn="base"/>
            <a:r>
              <a:rPr lang="en-IE" dirty="0"/>
              <a:t>ANGEFANGEN BEI DIR - WIE DU EINE GUTE KOLLABORATIONSPARTNERIN BIST: </a:t>
            </a:r>
            <a:endParaRPr lang="en-US" b="0" i="0" dirty="0">
              <a:effectLst/>
            </a:endParaRPr>
          </a:p>
        </p:txBody>
      </p:sp>
      <p:sp>
        <p:nvSpPr>
          <p:cNvPr id="6" name="Text Placeholder 5"/>
          <p:cNvSpPr>
            <a:spLocks noGrp="1"/>
          </p:cNvSpPr>
          <p:nvPr>
            <p:ph type="body" sz="quarter" idx="14"/>
          </p:nvPr>
        </p:nvSpPr>
        <p:spPr>
          <a:xfrm>
            <a:off x="1733830" y="2600275"/>
            <a:ext cx="8817149" cy="3235569"/>
          </a:xfrm>
        </p:spPr>
        <p:txBody>
          <a:bodyPr/>
          <a:lstStyle/>
          <a:p>
            <a:pPr marL="342900" indent="-342900" fontAlgn="base">
              <a:buFont typeface="Arial" panose="020B0604020202020204" pitchFamily="34" charset="0"/>
              <a:buChar char="•"/>
            </a:pPr>
            <a:r>
              <a:rPr lang="en-IE" dirty="0"/>
              <a:t>Du </a:t>
            </a:r>
            <a:r>
              <a:rPr lang="en-IE" dirty="0" err="1"/>
              <a:t>erkennst</a:t>
            </a:r>
            <a:r>
              <a:rPr lang="en-IE" dirty="0"/>
              <a:t>, </a:t>
            </a:r>
            <a:r>
              <a:rPr lang="en-IE" dirty="0" err="1"/>
              <a:t>dass</a:t>
            </a:r>
            <a:r>
              <a:rPr lang="en-IE" dirty="0"/>
              <a:t> du durch gute Zusammenarbeit und den Austausch von Wissen viel mehr </a:t>
            </a:r>
            <a:r>
              <a:rPr lang="en-IE" dirty="0" err="1"/>
              <a:t>erreichen</a:t>
            </a:r>
            <a:r>
              <a:rPr lang="en-IE" dirty="0"/>
              <a:t> </a:t>
            </a:r>
            <a:r>
              <a:rPr lang="en-IE" dirty="0" err="1"/>
              <a:t>kannst</a:t>
            </a:r>
            <a:r>
              <a:rPr lang="en-IE" dirty="0"/>
              <a:t>, </a:t>
            </a:r>
            <a:r>
              <a:rPr lang="en-IE" dirty="0" err="1"/>
              <a:t>als</a:t>
            </a:r>
            <a:r>
              <a:rPr lang="en-IE" dirty="0"/>
              <a:t> </a:t>
            </a:r>
            <a:r>
              <a:rPr lang="en-IE" dirty="0" err="1"/>
              <a:t>alleine</a:t>
            </a:r>
            <a:r>
              <a:rPr lang="en-IE" dirty="0"/>
              <a:t>. </a:t>
            </a:r>
          </a:p>
          <a:p>
            <a:pPr marL="342900" indent="-342900" fontAlgn="base">
              <a:buFont typeface="Arial" panose="020B0604020202020204" pitchFamily="34" charset="0"/>
              <a:buChar char="•"/>
            </a:pPr>
            <a:r>
              <a:rPr lang="en-IE" dirty="0">
                <a:solidFill>
                  <a:srgbClr val="1EB3DD"/>
                </a:solidFill>
              </a:rPr>
              <a:t>Du </a:t>
            </a:r>
            <a:r>
              <a:rPr lang="en-IE" dirty="0" err="1">
                <a:solidFill>
                  <a:srgbClr val="1EB3DD"/>
                </a:solidFill>
              </a:rPr>
              <a:t>gehst</a:t>
            </a:r>
            <a:r>
              <a:rPr lang="en-IE" dirty="0">
                <a:solidFill>
                  <a:srgbClr val="1EB3DD"/>
                </a:solidFill>
              </a:rPr>
              <a:t> an die Zusammenarbeit mit einer kreativen Problemlöserperspektive heran</a:t>
            </a:r>
            <a:r>
              <a:rPr lang="en-US" dirty="0">
                <a:solidFill>
                  <a:srgbClr val="1EB3DD"/>
                </a:solidFill>
              </a:rPr>
              <a:t>.</a:t>
            </a:r>
          </a:p>
          <a:p>
            <a:pPr marL="342900" indent="-342900" fontAlgn="base">
              <a:buFont typeface="Arial" panose="020B0604020202020204" pitchFamily="34" charset="0"/>
              <a:buChar char="•"/>
            </a:pPr>
            <a:r>
              <a:rPr lang="en-IE" dirty="0"/>
              <a:t>Du </a:t>
            </a:r>
            <a:r>
              <a:rPr lang="en-IE" dirty="0" err="1"/>
              <a:t>schätzt</a:t>
            </a:r>
            <a:r>
              <a:rPr lang="en-IE" dirty="0"/>
              <a:t> unterschiedliche Standpunkte und das Fachwissen anderer und </a:t>
            </a:r>
            <a:r>
              <a:rPr lang="en-IE" dirty="0" err="1"/>
              <a:t>kommunizierst</a:t>
            </a:r>
            <a:r>
              <a:rPr lang="en-IE" dirty="0"/>
              <a:t> gut. </a:t>
            </a:r>
          </a:p>
          <a:p>
            <a:pPr marL="342900" indent="-342900" fontAlgn="base">
              <a:buFont typeface="Arial" panose="020B0604020202020204" pitchFamily="34" charset="0"/>
              <a:buChar char="•"/>
            </a:pPr>
            <a:r>
              <a:rPr lang="en-IE" dirty="0">
                <a:solidFill>
                  <a:srgbClr val="1EB3DD"/>
                </a:solidFill>
              </a:rPr>
              <a:t>Du </a:t>
            </a:r>
            <a:r>
              <a:rPr lang="en-IE" dirty="0" err="1">
                <a:solidFill>
                  <a:srgbClr val="1EB3DD"/>
                </a:solidFill>
              </a:rPr>
              <a:t>bist</a:t>
            </a:r>
            <a:r>
              <a:rPr lang="en-IE" dirty="0">
                <a:solidFill>
                  <a:srgbClr val="1EB3DD"/>
                </a:solidFill>
              </a:rPr>
              <a:t> stolz auf </a:t>
            </a:r>
            <a:r>
              <a:rPr lang="en-IE" dirty="0" err="1">
                <a:solidFill>
                  <a:srgbClr val="1EB3DD"/>
                </a:solidFill>
              </a:rPr>
              <a:t>deine</a:t>
            </a:r>
            <a:r>
              <a:rPr lang="en-IE" dirty="0">
                <a:solidFill>
                  <a:srgbClr val="1EB3DD"/>
                </a:solidFill>
              </a:rPr>
              <a:t> eigene Arbeit und </a:t>
            </a:r>
            <a:r>
              <a:rPr lang="en-IE" dirty="0" err="1">
                <a:solidFill>
                  <a:srgbClr val="1EB3DD"/>
                </a:solidFill>
              </a:rPr>
              <a:t>willst</a:t>
            </a:r>
            <a:r>
              <a:rPr lang="en-IE" dirty="0">
                <a:solidFill>
                  <a:srgbClr val="1EB3DD"/>
                </a:solidFill>
              </a:rPr>
              <a:t> dich weiterentwickeln.</a:t>
            </a:r>
            <a:endParaRPr lang="en-US" dirty="0">
              <a:solidFill>
                <a:srgbClr val="1EB3DD"/>
              </a:solidFill>
            </a:endParaRPr>
          </a:p>
          <a:p>
            <a:endParaRPr lang="en-US" dirty="0"/>
          </a:p>
        </p:txBody>
      </p:sp>
    </p:spTree>
    <p:extLst>
      <p:ext uri="{BB962C8B-B14F-4D97-AF65-F5344CB8AC3E}">
        <p14:creationId xmlns:p14="http://schemas.microsoft.com/office/powerpoint/2010/main" val="12091304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4"/>
          </p:nvPr>
        </p:nvSpPr>
        <p:spPr>
          <a:xfrm>
            <a:off x="1683377" y="1876697"/>
            <a:ext cx="8817149" cy="3235569"/>
          </a:xfrm>
        </p:spPr>
        <p:txBody>
          <a:bodyPr/>
          <a:lstStyle/>
          <a:p>
            <a:pPr fontAlgn="base"/>
            <a:r>
              <a:rPr lang="en-IE" b="1" dirty="0">
                <a:solidFill>
                  <a:srgbClr val="F26B27"/>
                </a:solidFill>
              </a:rPr>
              <a:t>1.  Teamorientiert - </a:t>
            </a:r>
            <a:r>
              <a:rPr lang="en-IE" dirty="0"/>
              <a:t>Um erfolgreich zusammenzuarbeiten, </a:t>
            </a:r>
            <a:r>
              <a:rPr lang="en-IE" dirty="0" err="1"/>
              <a:t>musst</a:t>
            </a:r>
            <a:r>
              <a:rPr lang="en-IE" dirty="0"/>
              <a:t> du </a:t>
            </a:r>
            <a:r>
              <a:rPr lang="en-IE" dirty="0" err="1"/>
              <a:t>eine</a:t>
            </a:r>
            <a:r>
              <a:rPr lang="en-IE" dirty="0"/>
              <a:t> </a:t>
            </a:r>
            <a:r>
              <a:rPr lang="en-IE" dirty="0" err="1"/>
              <a:t>Teamplayerin</a:t>
            </a:r>
            <a:r>
              <a:rPr lang="en-IE" dirty="0"/>
              <a:t> sein und eher an "wir" als an "ich" denken. Eine </a:t>
            </a:r>
            <a:r>
              <a:rPr lang="en-IE" dirty="0" err="1"/>
              <a:t>gute</a:t>
            </a:r>
            <a:r>
              <a:rPr lang="en-IE" dirty="0"/>
              <a:t> </a:t>
            </a:r>
            <a:r>
              <a:rPr lang="en-IE" dirty="0" err="1"/>
              <a:t>Kollaborationspartnerin</a:t>
            </a:r>
            <a:r>
              <a:rPr lang="en-IE" dirty="0"/>
              <a:t> </a:t>
            </a:r>
            <a:r>
              <a:rPr lang="en-IE" dirty="0" err="1"/>
              <a:t>ist</a:t>
            </a:r>
            <a:r>
              <a:rPr lang="en-IE" dirty="0"/>
              <a:t> auf gemeinsame Ziele und den Erfolg der Gruppe bedacht. </a:t>
            </a:r>
          </a:p>
          <a:p>
            <a:pPr fontAlgn="base"/>
            <a:r>
              <a:rPr lang="en-IE" b="1" dirty="0">
                <a:solidFill>
                  <a:srgbClr val="F26B27"/>
                </a:solidFill>
              </a:rPr>
              <a:t>2.  Großzügig - </a:t>
            </a:r>
            <a:r>
              <a:rPr lang="en-IE" dirty="0"/>
              <a:t>Ein </a:t>
            </a:r>
            <a:r>
              <a:rPr lang="en-IE" dirty="0" err="1"/>
              <a:t>gute</a:t>
            </a:r>
            <a:r>
              <a:rPr lang="en-IE" dirty="0"/>
              <a:t> </a:t>
            </a:r>
            <a:r>
              <a:rPr lang="en-IE" dirty="0" err="1"/>
              <a:t>Kollaborationspartnerin</a:t>
            </a:r>
            <a:r>
              <a:rPr lang="en-IE" dirty="0"/>
              <a:t> </a:t>
            </a:r>
            <a:r>
              <a:rPr lang="en-IE" dirty="0" err="1"/>
              <a:t>ist</a:t>
            </a:r>
            <a:r>
              <a:rPr lang="en-IE" dirty="0"/>
              <a:t> bereit, den ersten Schritt zu machen und mit anzupacken, </a:t>
            </a:r>
            <a:r>
              <a:rPr lang="en-IE" dirty="0" err="1"/>
              <a:t>auch</a:t>
            </a:r>
            <a:r>
              <a:rPr lang="en-IE" dirty="0"/>
              <a:t> </a:t>
            </a:r>
            <a:r>
              <a:rPr lang="en-IE" dirty="0" err="1"/>
              <a:t>wenn</a:t>
            </a:r>
            <a:r>
              <a:rPr lang="en-IE" dirty="0"/>
              <a:t> </a:t>
            </a:r>
            <a:r>
              <a:rPr lang="en-IE" dirty="0" err="1"/>
              <a:t>sie</a:t>
            </a:r>
            <a:r>
              <a:rPr lang="en-IE" dirty="0"/>
              <a:t> nicht im Rampenlicht steht. Großzügigkeit ist auch eine unglaublich wünschenswerte Führungseigenschaft. </a:t>
            </a:r>
          </a:p>
          <a:p>
            <a:pPr fontAlgn="base"/>
            <a:r>
              <a:rPr lang="en-IE" b="1" dirty="0">
                <a:solidFill>
                  <a:srgbClr val="F26B27"/>
                </a:solidFill>
              </a:rPr>
              <a:t>3. Neugierig - </a:t>
            </a:r>
            <a:r>
              <a:rPr lang="en-IE" dirty="0" err="1"/>
              <a:t>Gute</a:t>
            </a:r>
            <a:r>
              <a:rPr lang="en-IE" dirty="0"/>
              <a:t> </a:t>
            </a:r>
            <a:r>
              <a:rPr lang="en-IE" dirty="0" err="1"/>
              <a:t>Kollaborationspartnerinnen</a:t>
            </a:r>
            <a:r>
              <a:rPr lang="en-IE" dirty="0"/>
              <a:t> </a:t>
            </a:r>
            <a:r>
              <a:rPr lang="en-IE" dirty="0" err="1"/>
              <a:t>sind</a:t>
            </a:r>
            <a:r>
              <a:rPr lang="en-IE" dirty="0"/>
              <a:t> gut darin, die richtigen Fragen zu stellen. Sie verhören nicht; sie folgen einfach ihrer natürlichen </a:t>
            </a:r>
            <a:r>
              <a:rPr lang="en-IE" dirty="0">
                <a:solidFill>
                  <a:schemeClr val="tx1"/>
                </a:solidFill>
              </a:rPr>
              <a:t>Neugier, weil </a:t>
            </a:r>
            <a:r>
              <a:rPr lang="en-IE" dirty="0"/>
              <a:t>sie verstehen wollen. </a:t>
            </a:r>
            <a:endParaRPr lang="en-US" dirty="0"/>
          </a:p>
          <a:p>
            <a:r>
              <a:rPr lang="en-IE" sz="1000" dirty="0"/>
              <a:t>Quelle: </a:t>
            </a:r>
            <a:r>
              <a:rPr lang="en-IE" sz="1000" dirty="0">
                <a:hlinkClick r:id="rId2"/>
              </a:rPr>
              <a:t>https://www.samepage.io/blog/10-top-qualities-great-collaborator</a:t>
            </a:r>
            <a:endParaRPr lang="en-US" dirty="0"/>
          </a:p>
        </p:txBody>
      </p:sp>
      <p:sp>
        <p:nvSpPr>
          <p:cNvPr id="7" name="Text Placeholder 4">
            <a:extLst>
              <a:ext uri="{FF2B5EF4-FFF2-40B4-BE49-F238E27FC236}">
                <a16:creationId xmlns:a16="http://schemas.microsoft.com/office/drawing/2014/main" id="{AB7053E1-7F4B-4260-8CF5-5F25D4AD5B7B}"/>
              </a:ext>
            </a:extLst>
          </p:cNvPr>
          <p:cNvSpPr>
            <a:spLocks noGrp="1"/>
          </p:cNvSpPr>
          <p:nvPr>
            <p:ph type="body" sz="quarter" idx="13"/>
          </p:nvPr>
        </p:nvSpPr>
        <p:spPr>
          <a:xfrm>
            <a:off x="1683377" y="417015"/>
            <a:ext cx="8594835" cy="697353"/>
          </a:xfrm>
        </p:spPr>
        <p:txBody>
          <a:bodyPr>
            <a:noAutofit/>
          </a:bodyPr>
          <a:lstStyle/>
          <a:p>
            <a:pPr fontAlgn="base"/>
            <a:r>
              <a:rPr lang="en-US" dirty="0"/>
              <a:t>TOP 8 EIGENSCHAFTEN EINER GUTEN KOLLABORATIONSPARTNERIN</a:t>
            </a:r>
            <a:endParaRPr lang="en-US" b="0" i="0" dirty="0">
              <a:effectLst/>
            </a:endParaRPr>
          </a:p>
        </p:txBody>
      </p:sp>
      <p:sp>
        <p:nvSpPr>
          <p:cNvPr id="4" name="Textfeld 3">
            <a:extLst>
              <a:ext uri="{FF2B5EF4-FFF2-40B4-BE49-F238E27FC236}">
                <a16:creationId xmlns:a16="http://schemas.microsoft.com/office/drawing/2014/main" id="{6AA0A6E7-1960-4A97-A1F3-2FAF22FCC849}"/>
              </a:ext>
            </a:extLst>
          </p:cNvPr>
          <p:cNvSpPr txBox="1"/>
          <p:nvPr/>
        </p:nvSpPr>
        <p:spPr>
          <a:xfrm>
            <a:off x="1687374" y="6018298"/>
            <a:ext cx="7907675" cy="861774"/>
          </a:xfrm>
          <a:prstGeom prst="rect">
            <a:avLst/>
          </a:prstGeom>
          <a:noFill/>
        </p:spPr>
        <p:txBody>
          <a:bodyPr wrap="square" rtlCol="0">
            <a:spAutoFit/>
          </a:bodyPr>
          <a:lstStyle/>
          <a:p>
            <a:r>
              <a:rPr lang="de-DE" sz="1000" dirty="0">
                <a:solidFill>
                  <a:srgbClr val="142D55"/>
                </a:solidFill>
                <a:effectLst/>
                <a:latin typeface="Calibri" panose="020F0502020204030204" pitchFamily="34" charset="0"/>
                <a:ea typeface="Calibri" panose="020F0502020204030204" pitchFamily="34" charset="0"/>
                <a:cs typeface="Times New Roman" panose="02020603050405020304" pitchFamily="18" charset="0"/>
              </a:rPr>
              <a:t>Solltest du den Artikel auf Deutsch lesen wollen, empfehlen wir dir, auf deinem Computer den </a:t>
            </a:r>
            <a:r>
              <a:rPr lang="de-DE" sz="1000" u="sng" dirty="0">
                <a:solidFill>
                  <a:srgbClr val="142D55"/>
                </a:solidFill>
                <a:effectLst/>
                <a:latin typeface="Calibri" panose="020F0502020204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Google Übersetzer</a:t>
            </a:r>
            <a:r>
              <a:rPr lang="de-DE" sz="1000" dirty="0">
                <a:solidFill>
                  <a:srgbClr val="142D55"/>
                </a:solidFill>
                <a:effectLst/>
                <a:latin typeface="Calibri" panose="020F0502020204030204" pitchFamily="34" charset="0"/>
                <a:ea typeface="Calibri" panose="020F0502020204030204" pitchFamily="34" charset="0"/>
                <a:cs typeface="Times New Roman" panose="02020603050405020304" pitchFamily="18" charset="0"/>
              </a:rPr>
              <a:t> aufzurufen. Nun kannst du in das Textfeld die gewünschte URL eingeben und im rechten Feld (mit Hilfe des Abwärtspfeils rechts oben) als Zielsprache Deutsch auswählen. Wenn </a:t>
            </a:r>
            <a:r>
              <a:rPr lang="de-DE" sz="1000" dirty="0">
                <a:solidFill>
                  <a:srgbClr val="142D55"/>
                </a:solidFill>
                <a:latin typeface="Calibri" panose="020F0502020204030204" pitchFamily="34" charset="0"/>
                <a:ea typeface="Calibri" panose="020F0502020204030204" pitchFamily="34" charset="0"/>
                <a:cs typeface="Times New Roman" panose="02020603050405020304" pitchFamily="18" charset="0"/>
              </a:rPr>
              <a:t>du</a:t>
            </a:r>
            <a:r>
              <a:rPr lang="de-DE" sz="1000" dirty="0">
                <a:solidFill>
                  <a:srgbClr val="142D55"/>
                </a:solidFill>
                <a:effectLst/>
                <a:latin typeface="Calibri" panose="020F0502020204030204" pitchFamily="34" charset="0"/>
                <a:ea typeface="Calibri" panose="020F0502020204030204" pitchFamily="34" charset="0"/>
                <a:cs typeface="Times New Roman" panose="02020603050405020304" pitchFamily="18" charset="0"/>
              </a:rPr>
              <a:t> nun mit der linken Maustaste auf die „übersetzte“ URL klickst, öffnet sich ein neuer Tab mit dem übersetzten Artikel. </a:t>
            </a:r>
          </a:p>
          <a:p>
            <a:endParaRPr lang="de-DE" sz="1000" dirty="0">
              <a:effectLst/>
              <a:latin typeface="Calibri Light" panose="020F0302020204030204" pitchFamily="34" charset="0"/>
              <a:ea typeface="Calibri" panose="020F0502020204030204" pitchFamily="34" charset="0"/>
              <a:cs typeface="Calibri Light" panose="020F0302020204030204" pitchFamily="34" charset="0"/>
            </a:endParaRPr>
          </a:p>
          <a:p>
            <a:endParaRPr lang="de-DE" sz="10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4929610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83377" y="417015"/>
            <a:ext cx="8594835" cy="697353"/>
          </a:xfrm>
        </p:spPr>
        <p:txBody>
          <a:bodyPr>
            <a:noAutofit/>
          </a:bodyPr>
          <a:lstStyle/>
          <a:p>
            <a:pPr fontAlgn="base"/>
            <a:r>
              <a:rPr lang="en-US" dirty="0"/>
              <a:t>TOP 8 EIGENSCHAFTEN EINER GUTEN KOLLABORATIONSPARTNERIN</a:t>
            </a:r>
            <a:endParaRPr lang="en-US" b="0" i="0" dirty="0">
              <a:effectLst/>
            </a:endParaRPr>
          </a:p>
        </p:txBody>
      </p:sp>
      <p:sp>
        <p:nvSpPr>
          <p:cNvPr id="6" name="Text Placeholder 5"/>
          <p:cNvSpPr>
            <a:spLocks noGrp="1"/>
          </p:cNvSpPr>
          <p:nvPr>
            <p:ph type="body" sz="quarter" idx="14"/>
          </p:nvPr>
        </p:nvSpPr>
        <p:spPr>
          <a:xfrm>
            <a:off x="1683377" y="1883954"/>
            <a:ext cx="9312644" cy="3235569"/>
          </a:xfrm>
        </p:spPr>
        <p:txBody>
          <a:bodyPr/>
          <a:lstStyle/>
          <a:p>
            <a:pPr fontAlgn="base"/>
            <a:r>
              <a:rPr lang="en-IE" b="1" dirty="0">
                <a:solidFill>
                  <a:srgbClr val="F26B27"/>
                </a:solidFill>
              </a:rPr>
              <a:t>4.  Wertschätzend - </a:t>
            </a:r>
            <a:r>
              <a:rPr lang="en-IE" dirty="0"/>
              <a:t>Die </a:t>
            </a:r>
            <a:r>
              <a:rPr lang="en-IE" dirty="0" err="1"/>
              <a:t>besten</a:t>
            </a:r>
            <a:r>
              <a:rPr lang="en-IE" dirty="0"/>
              <a:t> </a:t>
            </a:r>
            <a:r>
              <a:rPr lang="en-IE" dirty="0" err="1"/>
              <a:t>Kollaborationspartnerinnen</a:t>
            </a:r>
            <a:r>
              <a:rPr lang="en-IE" dirty="0"/>
              <a:t> bringen aufrichtige Wertschätzung für alles zum Ausdruck, was die Team-</a:t>
            </a:r>
            <a:r>
              <a:rPr lang="en-IE" dirty="0" err="1"/>
              <a:t>mitglieder</a:t>
            </a:r>
            <a:r>
              <a:rPr lang="en-IE" dirty="0"/>
              <a:t> beigetragen haben.  Sie scheuen sich nicht, </a:t>
            </a:r>
            <a:r>
              <a:rPr lang="en-IE" dirty="0" err="1"/>
              <a:t>diese</a:t>
            </a:r>
            <a:r>
              <a:rPr lang="en-IE" dirty="0"/>
              <a:t> Wert-</a:t>
            </a:r>
            <a:r>
              <a:rPr lang="en-IE" dirty="0" err="1"/>
              <a:t>schätzung</a:t>
            </a:r>
            <a:r>
              <a:rPr lang="en-IE" dirty="0"/>
              <a:t> zum Ausdruck zu bringen, und </a:t>
            </a:r>
            <a:r>
              <a:rPr lang="en-IE" dirty="0" err="1"/>
              <a:t>sie</a:t>
            </a:r>
            <a:r>
              <a:rPr lang="en-IE" dirty="0"/>
              <a:t> </a:t>
            </a:r>
            <a:r>
              <a:rPr lang="en-IE" dirty="0" err="1"/>
              <a:t>erweisen</a:t>
            </a:r>
            <a:r>
              <a:rPr lang="en-IE" dirty="0"/>
              <a:t> Anerkennung, </a:t>
            </a:r>
            <a:r>
              <a:rPr lang="en-IE" dirty="0" err="1"/>
              <a:t>wann</a:t>
            </a:r>
            <a:r>
              <a:rPr lang="en-IE" dirty="0"/>
              <a:t> </a:t>
            </a:r>
            <a:r>
              <a:rPr lang="en-IE" dirty="0" err="1"/>
              <a:t>immer</a:t>
            </a:r>
            <a:r>
              <a:rPr lang="en-IE" dirty="0"/>
              <a:t> </a:t>
            </a:r>
            <a:r>
              <a:rPr lang="en-IE" dirty="0" err="1"/>
              <a:t>sie</a:t>
            </a:r>
            <a:r>
              <a:rPr lang="en-IE" dirty="0"/>
              <a:t> </a:t>
            </a:r>
            <a:r>
              <a:rPr lang="en-IE" dirty="0" err="1"/>
              <a:t>angemessen</a:t>
            </a:r>
            <a:r>
              <a:rPr lang="en-IE" dirty="0"/>
              <a:t> </a:t>
            </a:r>
            <a:r>
              <a:rPr lang="en-IE" dirty="0" err="1"/>
              <a:t>ist</a:t>
            </a:r>
            <a:r>
              <a:rPr lang="en-IE" dirty="0"/>
              <a:t>.</a:t>
            </a:r>
          </a:p>
          <a:p>
            <a:pPr fontAlgn="base"/>
            <a:r>
              <a:rPr lang="en-IE" b="1" dirty="0">
                <a:solidFill>
                  <a:srgbClr val="F26B27"/>
                </a:solidFill>
              </a:rPr>
              <a:t>5. Hört zu, um zu verstehen - </a:t>
            </a:r>
            <a:r>
              <a:rPr lang="en-IE" dirty="0" err="1"/>
              <a:t>Gute</a:t>
            </a:r>
            <a:r>
              <a:rPr lang="en-IE" dirty="0"/>
              <a:t> </a:t>
            </a:r>
            <a:r>
              <a:rPr lang="en-IE" dirty="0" err="1"/>
              <a:t>Kollaborationspartnerinnen</a:t>
            </a:r>
            <a:r>
              <a:rPr lang="en-IE" dirty="0"/>
              <a:t> </a:t>
            </a:r>
            <a:r>
              <a:rPr lang="en-IE" dirty="0" err="1"/>
              <a:t>hören</a:t>
            </a:r>
            <a:r>
              <a:rPr lang="en-IE" dirty="0"/>
              <a:t> </a:t>
            </a:r>
            <a:r>
              <a:rPr lang="en-IE" dirty="0" err="1"/>
              <a:t>aufmerksam</a:t>
            </a:r>
            <a:r>
              <a:rPr lang="en-IE" dirty="0"/>
              <a:t> </a:t>
            </a:r>
            <a:r>
              <a:rPr lang="en-IE" dirty="0" err="1"/>
              <a:t>zu</a:t>
            </a:r>
            <a:r>
              <a:rPr lang="en-IE" dirty="0"/>
              <a:t>, was gesagt wird. Aber noch wichtiger ist, dass </a:t>
            </a:r>
            <a:r>
              <a:rPr lang="en-IE" dirty="0" err="1"/>
              <a:t>sie</a:t>
            </a:r>
            <a:r>
              <a:rPr lang="en-IE" dirty="0"/>
              <a:t> </a:t>
            </a:r>
            <a:r>
              <a:rPr lang="en-IE" dirty="0" err="1"/>
              <a:t>zuhören</a:t>
            </a:r>
            <a:r>
              <a:rPr lang="en-IE" dirty="0"/>
              <a:t>, um zu verstehen. </a:t>
            </a:r>
          </a:p>
          <a:p>
            <a:pPr fontAlgn="base"/>
            <a:r>
              <a:rPr lang="en-IE" b="1" dirty="0">
                <a:solidFill>
                  <a:srgbClr val="F26B27"/>
                </a:solidFill>
              </a:rPr>
              <a:t>6. Gibt und erwartet Vertrauen - </a:t>
            </a:r>
            <a:r>
              <a:rPr lang="en-IE" dirty="0"/>
              <a:t>Eine erfolgreiche Zusammenarbeit basiert vor allem auf Sicherheit und Vertrauen. </a:t>
            </a:r>
            <a:r>
              <a:rPr lang="en-IE" dirty="0" err="1"/>
              <a:t>Gute</a:t>
            </a:r>
            <a:r>
              <a:rPr lang="en-IE" dirty="0"/>
              <a:t> </a:t>
            </a:r>
            <a:r>
              <a:rPr lang="en-IE" dirty="0" err="1"/>
              <a:t>Kollaborations-partnerinnen</a:t>
            </a:r>
            <a:r>
              <a:rPr lang="en-IE" dirty="0"/>
              <a:t> </a:t>
            </a:r>
            <a:r>
              <a:rPr lang="en-IE" dirty="0" err="1"/>
              <a:t>helfen</a:t>
            </a:r>
            <a:r>
              <a:rPr lang="en-IE" dirty="0"/>
              <a:t> dabei, diese vertrauensvolle Umgebung zu schaffen und zu erhalten. Sie geben ihr Vertrauen freiwillig und erwarten, dass sie im Gegenzug Vertrauen </a:t>
            </a:r>
            <a:r>
              <a:rPr lang="en-IE" dirty="0" err="1"/>
              <a:t>erhalten</a:t>
            </a:r>
            <a:r>
              <a:rPr lang="en-IE" dirty="0"/>
              <a:t>.</a:t>
            </a:r>
            <a:endParaRPr lang="en-US" dirty="0"/>
          </a:p>
          <a:p>
            <a:r>
              <a:rPr lang="en-IE" sz="1000" dirty="0"/>
              <a:t>Quelle: </a:t>
            </a:r>
            <a:r>
              <a:rPr lang="en-IE" sz="1000" dirty="0">
                <a:hlinkClick r:id="rId2"/>
              </a:rPr>
              <a:t>https://www.samepage.io/blog/10-top-qualities-great-collaborator</a:t>
            </a:r>
            <a:endParaRPr lang="en-US" sz="1000" dirty="0"/>
          </a:p>
          <a:p>
            <a:pPr fontAlgn="base"/>
            <a:endParaRPr lang="en-US" dirty="0"/>
          </a:p>
          <a:p>
            <a:pPr fontAlgn="base"/>
            <a:endParaRPr lang="en-US" dirty="0"/>
          </a:p>
          <a:p>
            <a:endParaRPr lang="en-US" dirty="0"/>
          </a:p>
        </p:txBody>
      </p:sp>
    </p:spTree>
    <p:extLst>
      <p:ext uri="{BB962C8B-B14F-4D97-AF65-F5344CB8AC3E}">
        <p14:creationId xmlns:p14="http://schemas.microsoft.com/office/powerpoint/2010/main" val="3993736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utoShape 2">
            <a:extLst>
              <a:ext uri="{FF2B5EF4-FFF2-40B4-BE49-F238E27FC236}">
                <a16:creationId xmlns:a16="http://schemas.microsoft.com/office/drawing/2014/main" id="{DB7F892A-BDBC-466F-BC89-C71B2F20170B}"/>
              </a:ext>
            </a:extLst>
          </p:cNvPr>
          <p:cNvSpPr>
            <a:spLocks noChangeAspect="1" noChangeArrowheads="1"/>
          </p:cNvSpPr>
          <p:nvPr/>
        </p:nvSpPr>
        <p:spPr bwMode="auto">
          <a:xfrm>
            <a:off x="426720" y="-2240280"/>
            <a:ext cx="5821680" cy="582168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
        <p:nvSpPr>
          <p:cNvPr id="7" name="TextBox 6">
            <a:extLst>
              <a:ext uri="{FF2B5EF4-FFF2-40B4-BE49-F238E27FC236}">
                <a16:creationId xmlns:a16="http://schemas.microsoft.com/office/drawing/2014/main" id="{F1AC6DDE-AD48-432D-993C-8435B36BF9D6}"/>
              </a:ext>
            </a:extLst>
          </p:cNvPr>
          <p:cNvSpPr txBox="1"/>
          <p:nvPr/>
        </p:nvSpPr>
        <p:spPr>
          <a:xfrm>
            <a:off x="426720" y="107538"/>
            <a:ext cx="10226040" cy="2662267"/>
          </a:xfrm>
          <a:prstGeom prst="rect">
            <a:avLst/>
          </a:prstGeom>
          <a:noFill/>
        </p:spPr>
        <p:txBody>
          <a:bodyPr wrap="square" rtlCol="0">
            <a:spAutoFit/>
          </a:bodyPr>
          <a:lstStyle/>
          <a:p>
            <a:pPr>
              <a:spcAft>
                <a:spcPts val="600"/>
              </a:spcAft>
            </a:pPr>
            <a:r>
              <a:rPr lang="en-US" sz="2400" dirty="0">
                <a:solidFill>
                  <a:srgbClr val="1EB3DD"/>
                </a:solidFill>
              </a:rPr>
              <a:t>EMINENT </a:t>
            </a:r>
            <a:r>
              <a:rPr lang="en-US" sz="2400" dirty="0" err="1">
                <a:solidFill>
                  <a:srgbClr val="1EB3DD"/>
                </a:solidFill>
              </a:rPr>
              <a:t>möchte</a:t>
            </a:r>
            <a:r>
              <a:rPr lang="en-US" sz="2400" dirty="0">
                <a:solidFill>
                  <a:srgbClr val="1EB3DD"/>
                </a:solidFill>
              </a:rPr>
              <a:t> </a:t>
            </a:r>
            <a:r>
              <a:rPr lang="en-IE" sz="2400" b="0" i="0" u="none" strike="noStrike" baseline="0" dirty="0" err="1">
                <a:solidFill>
                  <a:srgbClr val="1EB3DD"/>
                </a:solidFill>
              </a:rPr>
              <a:t>Unternehmerinnen</a:t>
            </a:r>
            <a:r>
              <a:rPr lang="en-IE" sz="2400" b="0" i="0" u="none" strike="noStrike" baseline="0" dirty="0">
                <a:solidFill>
                  <a:srgbClr val="1EB3DD"/>
                </a:solidFill>
              </a:rPr>
              <a:t> </a:t>
            </a:r>
            <a:r>
              <a:rPr lang="en-IE" sz="2400" b="0" i="0" u="none" strike="noStrike" baseline="0" dirty="0" err="1">
                <a:solidFill>
                  <a:srgbClr val="1EB3DD"/>
                </a:solidFill>
              </a:rPr>
              <a:t>mit</a:t>
            </a:r>
            <a:r>
              <a:rPr lang="en-IE" sz="2400" b="0" i="0" u="none" strike="noStrike" baseline="0" dirty="0">
                <a:solidFill>
                  <a:srgbClr val="1EB3DD"/>
                </a:solidFill>
              </a:rPr>
              <a:t> </a:t>
            </a:r>
            <a:r>
              <a:rPr lang="en-IE" sz="2400" b="0" i="0" u="none" strike="noStrike" baseline="0" dirty="0" err="1">
                <a:solidFill>
                  <a:srgbClr val="1EB3DD"/>
                </a:solidFill>
              </a:rPr>
              <a:t>Migrationshintergrund</a:t>
            </a:r>
            <a:r>
              <a:rPr lang="en-IE" sz="2400" b="0" i="0" u="none" strike="noStrike" baseline="0" dirty="0">
                <a:solidFill>
                  <a:srgbClr val="1EB3DD"/>
                </a:solidFill>
              </a:rPr>
              <a:t> </a:t>
            </a:r>
            <a:r>
              <a:rPr lang="en-IE" sz="2400" b="1" i="0" u="sng" strike="noStrike" baseline="0" dirty="0" err="1">
                <a:solidFill>
                  <a:srgbClr val="1EB3DD"/>
                </a:solidFill>
              </a:rPr>
              <a:t>befähigen</a:t>
            </a:r>
            <a:r>
              <a:rPr lang="en-IE" sz="2400" b="0" i="0" u="none" strike="noStrike" baseline="0" dirty="0">
                <a:solidFill>
                  <a:srgbClr val="1EB3DD"/>
                </a:solidFill>
              </a:rPr>
              <a:t>. </a:t>
            </a:r>
            <a:r>
              <a:rPr lang="en-IE" sz="2400" b="0" i="0" u="none" strike="noStrike" baseline="0" dirty="0" err="1">
                <a:solidFill>
                  <a:srgbClr val="1EB3DD"/>
                </a:solidFill>
              </a:rPr>
              <a:t>Wir</a:t>
            </a:r>
            <a:r>
              <a:rPr lang="en-IE" sz="2400" b="0" i="0" u="none" strike="noStrike" baseline="0" dirty="0">
                <a:solidFill>
                  <a:srgbClr val="1EB3DD"/>
                </a:solidFill>
              </a:rPr>
              <a:t> </a:t>
            </a:r>
            <a:r>
              <a:rPr lang="en-IE" sz="2400" b="0" i="0" u="none" strike="noStrike" baseline="0" dirty="0" err="1">
                <a:solidFill>
                  <a:srgbClr val="1EB3DD"/>
                </a:solidFill>
              </a:rPr>
              <a:t>möchten</a:t>
            </a:r>
            <a:r>
              <a:rPr lang="en-IE" sz="2400" b="0" i="0" u="none" strike="noStrike" baseline="0" dirty="0">
                <a:solidFill>
                  <a:srgbClr val="1EB3DD"/>
                </a:solidFill>
              </a:rPr>
              <a:t> dich auf </a:t>
            </a:r>
            <a:r>
              <a:rPr lang="en-IE" sz="2400" b="0" i="0" u="none" strike="noStrike" baseline="0" dirty="0" err="1">
                <a:solidFill>
                  <a:srgbClr val="1EB3DD"/>
                </a:solidFill>
              </a:rPr>
              <a:t>eine</a:t>
            </a:r>
            <a:r>
              <a:rPr lang="en-IE" sz="2400" b="0" i="0" u="none" strike="noStrike" baseline="0" dirty="0">
                <a:solidFill>
                  <a:srgbClr val="1EB3DD"/>
                </a:solidFill>
              </a:rPr>
              <a:t> </a:t>
            </a:r>
            <a:r>
              <a:rPr lang="en-IE" sz="2400" b="0" i="0" u="none" strike="noStrike" baseline="0" dirty="0" err="1">
                <a:solidFill>
                  <a:srgbClr val="1EB3DD"/>
                </a:solidFill>
              </a:rPr>
              <a:t>Lernreise</a:t>
            </a:r>
            <a:r>
              <a:rPr lang="en-IE" sz="2400" b="0" i="0" u="none" strike="noStrike" baseline="0" dirty="0">
                <a:solidFill>
                  <a:srgbClr val="1EB3DD"/>
                </a:solidFill>
              </a:rPr>
              <a:t> </a:t>
            </a:r>
            <a:r>
              <a:rPr lang="en-IE" sz="2400" b="0" i="0" u="none" strike="noStrike" baseline="0" dirty="0" err="1">
                <a:solidFill>
                  <a:srgbClr val="1EB3DD"/>
                </a:solidFill>
              </a:rPr>
              <a:t>mitnehmen</a:t>
            </a:r>
            <a:r>
              <a:rPr lang="en-IE" sz="2400" b="0" i="0" u="none" strike="noStrike" baseline="0" dirty="0">
                <a:solidFill>
                  <a:srgbClr val="1EB3DD"/>
                </a:solidFill>
              </a:rPr>
              <a:t>, um </a:t>
            </a:r>
            <a:r>
              <a:rPr lang="en-IE" sz="2400" b="0" i="0" u="none" strike="noStrike" baseline="0" dirty="0" err="1">
                <a:solidFill>
                  <a:srgbClr val="1EB3DD"/>
                </a:solidFill>
              </a:rPr>
              <a:t>dir</a:t>
            </a:r>
            <a:r>
              <a:rPr lang="en-IE" sz="2400" b="0" i="0" u="none" strike="noStrike" baseline="0" dirty="0">
                <a:solidFill>
                  <a:srgbClr val="1EB3DD"/>
                </a:solidFill>
              </a:rPr>
              <a:t> das </a:t>
            </a:r>
            <a:r>
              <a:rPr lang="en-GB" sz="2400" b="0" i="0" u="none" strike="noStrike" baseline="0" dirty="0">
                <a:solidFill>
                  <a:srgbClr val="1EB3DD"/>
                </a:solidFill>
              </a:rPr>
              <a:t>Wissen und die </a:t>
            </a:r>
            <a:r>
              <a:rPr lang="en-GB" sz="2400" b="0" i="0" u="none" strike="noStrike" baseline="0" dirty="0" err="1">
                <a:solidFill>
                  <a:srgbClr val="1EB3DD"/>
                </a:solidFill>
              </a:rPr>
              <a:t>Fähigkeiten</a:t>
            </a:r>
            <a:r>
              <a:rPr lang="en-GB" sz="2400" b="0" i="0" u="none" strike="noStrike" baseline="0" dirty="0">
                <a:solidFill>
                  <a:srgbClr val="1EB3DD"/>
                </a:solidFill>
              </a:rPr>
              <a:t> </a:t>
            </a:r>
            <a:r>
              <a:rPr lang="en-GB" sz="2400" b="0" i="0" u="none" strike="noStrike" baseline="0" dirty="0" err="1">
                <a:solidFill>
                  <a:srgbClr val="1EB3DD"/>
                </a:solidFill>
              </a:rPr>
              <a:t>zu</a:t>
            </a:r>
            <a:r>
              <a:rPr lang="en-GB" sz="2400" b="0" i="0" u="none" strike="noStrike" baseline="0" dirty="0">
                <a:solidFill>
                  <a:srgbClr val="1EB3DD"/>
                </a:solidFill>
              </a:rPr>
              <a:t> </a:t>
            </a:r>
            <a:r>
              <a:rPr lang="en-IE" sz="2400" b="0" i="0" u="none" strike="noStrike" baseline="0" dirty="0" err="1">
                <a:solidFill>
                  <a:srgbClr val="1EB3DD"/>
                </a:solidFill>
              </a:rPr>
              <a:t>vermitteln</a:t>
            </a:r>
            <a:r>
              <a:rPr lang="en-IE" sz="2400" b="0" i="0" u="none" strike="noStrike" baseline="0" dirty="0">
                <a:solidFill>
                  <a:srgbClr val="1EB3DD"/>
                </a:solidFill>
              </a:rPr>
              <a:t>, </a:t>
            </a:r>
            <a:r>
              <a:rPr lang="en-GB" sz="2400" b="0" i="0" u="none" strike="noStrike" baseline="0" dirty="0">
                <a:solidFill>
                  <a:srgbClr val="1EB3DD"/>
                </a:solidFill>
              </a:rPr>
              <a:t>die du </a:t>
            </a:r>
            <a:r>
              <a:rPr lang="en-GB" sz="2400" b="0" i="0" u="none" strike="noStrike" baseline="0" dirty="0" err="1">
                <a:solidFill>
                  <a:srgbClr val="1EB3DD"/>
                </a:solidFill>
              </a:rPr>
              <a:t>brauchst</a:t>
            </a:r>
            <a:r>
              <a:rPr lang="en-GB" sz="2400" b="0" i="0" u="none" strike="noStrike" baseline="0" dirty="0">
                <a:solidFill>
                  <a:srgbClr val="1EB3DD"/>
                </a:solidFill>
              </a:rPr>
              <a:t>, um </a:t>
            </a:r>
            <a:r>
              <a:rPr lang="en-GB" sz="2400" b="0" i="0" u="none" strike="noStrike" baseline="0" dirty="0" err="1">
                <a:solidFill>
                  <a:srgbClr val="1EB3DD"/>
                </a:solidFill>
              </a:rPr>
              <a:t>mit</a:t>
            </a:r>
            <a:r>
              <a:rPr lang="en-GB" sz="2400" b="0" i="0" u="none" strike="noStrike" baseline="0" dirty="0">
                <a:solidFill>
                  <a:srgbClr val="1EB3DD"/>
                </a:solidFill>
              </a:rPr>
              <a:t> </a:t>
            </a:r>
            <a:r>
              <a:rPr lang="en-GB" sz="2400" b="0" i="0" u="none" strike="noStrike" baseline="0" dirty="0" err="1">
                <a:solidFill>
                  <a:srgbClr val="1EB3DD"/>
                </a:solidFill>
              </a:rPr>
              <a:t>Selbstvertrauen</a:t>
            </a:r>
            <a:r>
              <a:rPr lang="en-GB" sz="2400" b="0" i="0" u="none" strike="noStrike" baseline="0" dirty="0">
                <a:solidFill>
                  <a:srgbClr val="1EB3DD"/>
                </a:solidFill>
              </a:rPr>
              <a:t> </a:t>
            </a:r>
            <a:r>
              <a:rPr lang="en-GB" sz="2400" b="0" i="0" u="none" strike="noStrike" baseline="0" dirty="0" err="1">
                <a:solidFill>
                  <a:srgbClr val="1EB3DD"/>
                </a:solidFill>
              </a:rPr>
              <a:t>ein</a:t>
            </a:r>
            <a:r>
              <a:rPr lang="en-GB" sz="2400" b="0" i="0" u="none" strike="noStrike" baseline="0" dirty="0">
                <a:solidFill>
                  <a:srgbClr val="1EB3DD"/>
                </a:solidFill>
              </a:rPr>
              <a:t> </a:t>
            </a:r>
            <a:r>
              <a:rPr lang="en-GB" sz="2400" b="0" i="0" u="none" strike="noStrike" baseline="0" dirty="0" err="1">
                <a:solidFill>
                  <a:srgbClr val="1EB3DD"/>
                </a:solidFill>
              </a:rPr>
              <a:t>eigenes</a:t>
            </a:r>
            <a:r>
              <a:rPr lang="en-GB" sz="2400" b="0" i="0" u="none" strike="noStrike" baseline="0" dirty="0">
                <a:solidFill>
                  <a:srgbClr val="1EB3DD"/>
                </a:solidFill>
              </a:rPr>
              <a:t> </a:t>
            </a:r>
            <a:r>
              <a:rPr lang="en-GB" sz="2400" b="0" i="0" u="none" strike="noStrike" baseline="0" dirty="0" err="1">
                <a:solidFill>
                  <a:srgbClr val="1EB3DD"/>
                </a:solidFill>
              </a:rPr>
              <a:t>Unternehmen</a:t>
            </a:r>
            <a:r>
              <a:rPr lang="en-GB" sz="2400" b="0" i="0" u="none" strike="noStrike" baseline="0" dirty="0">
                <a:solidFill>
                  <a:srgbClr val="1EB3DD"/>
                </a:solidFill>
              </a:rPr>
              <a:t> </a:t>
            </a:r>
            <a:r>
              <a:rPr lang="en-GB" sz="2400" b="0" i="0" u="none" strike="noStrike" baseline="0" dirty="0" err="1">
                <a:solidFill>
                  <a:srgbClr val="1EB3DD"/>
                </a:solidFill>
              </a:rPr>
              <a:t>zu</a:t>
            </a:r>
            <a:r>
              <a:rPr lang="en-GB" sz="2400" b="0" i="0" u="none" strike="noStrike" baseline="0" dirty="0">
                <a:solidFill>
                  <a:srgbClr val="1EB3DD"/>
                </a:solidFill>
              </a:rPr>
              <a:t> </a:t>
            </a:r>
            <a:r>
              <a:rPr lang="en-GB" sz="2400" b="0" i="0" u="none" strike="noStrike" baseline="0" dirty="0" err="1">
                <a:solidFill>
                  <a:srgbClr val="1EB3DD"/>
                </a:solidFill>
              </a:rPr>
              <a:t>gründen</a:t>
            </a:r>
            <a:r>
              <a:rPr lang="en-GB" sz="2400" b="0" i="0" u="none" strike="noStrike" baseline="0" dirty="0">
                <a:solidFill>
                  <a:srgbClr val="1EB3DD"/>
                </a:solidFill>
              </a:rPr>
              <a:t> und </a:t>
            </a:r>
            <a:r>
              <a:rPr lang="en-GB" sz="2400" b="0" i="0" u="none" strike="noStrike" baseline="0" dirty="0" err="1">
                <a:solidFill>
                  <a:srgbClr val="1EB3DD"/>
                </a:solidFill>
              </a:rPr>
              <a:t>erfolgreich</a:t>
            </a:r>
            <a:r>
              <a:rPr lang="en-GB" sz="2400" b="0" i="0" u="none" strike="noStrike" baseline="0" dirty="0">
                <a:solidFill>
                  <a:srgbClr val="1EB3DD"/>
                </a:solidFill>
              </a:rPr>
              <a:t> </a:t>
            </a:r>
            <a:r>
              <a:rPr lang="en-GB" sz="2400" b="0" i="0" u="none" strike="noStrike" baseline="0" dirty="0" err="1">
                <a:solidFill>
                  <a:srgbClr val="1EB3DD"/>
                </a:solidFill>
              </a:rPr>
              <a:t>zu</a:t>
            </a:r>
            <a:r>
              <a:rPr lang="en-GB" sz="2400" b="0" i="0" u="none" strike="noStrike" baseline="0" dirty="0">
                <a:solidFill>
                  <a:srgbClr val="1EB3DD"/>
                </a:solidFill>
              </a:rPr>
              <a:t> </a:t>
            </a:r>
            <a:r>
              <a:rPr lang="en-GB" sz="2400" b="0" i="0" u="none" strike="noStrike" baseline="0" dirty="0" err="1">
                <a:solidFill>
                  <a:srgbClr val="1EB3DD"/>
                </a:solidFill>
              </a:rPr>
              <a:t>führen</a:t>
            </a:r>
            <a:r>
              <a:rPr lang="en-IE" sz="2400" dirty="0">
                <a:solidFill>
                  <a:srgbClr val="1EB3DD"/>
                </a:solidFill>
              </a:rPr>
              <a:t>. </a:t>
            </a:r>
            <a:endParaRPr lang="en-IE" sz="1200" dirty="0">
              <a:solidFill>
                <a:srgbClr val="1EB3DD"/>
              </a:solidFill>
            </a:endParaRPr>
          </a:p>
          <a:p>
            <a:r>
              <a:rPr lang="en-IE" sz="2400" dirty="0">
                <a:solidFill>
                  <a:srgbClr val="1EB3DD"/>
                </a:solidFill>
              </a:rPr>
              <a:t>Ob du das </a:t>
            </a:r>
            <a:r>
              <a:rPr lang="en-IE" sz="2400" dirty="0" err="1">
                <a:solidFill>
                  <a:srgbClr val="1EB3DD"/>
                </a:solidFill>
              </a:rPr>
              <a:t>kannst</a:t>
            </a:r>
            <a:r>
              <a:rPr lang="en-IE" sz="2400" dirty="0">
                <a:solidFill>
                  <a:srgbClr val="1EB3DD"/>
                </a:solidFill>
              </a:rPr>
              <a:t>? </a:t>
            </a:r>
            <a:r>
              <a:rPr lang="en-IE" sz="2400" dirty="0" err="1">
                <a:solidFill>
                  <a:srgbClr val="1EB3DD"/>
                </a:solidFill>
              </a:rPr>
              <a:t>Natürlich</a:t>
            </a:r>
            <a:r>
              <a:rPr lang="en-IE" sz="2400" dirty="0">
                <a:solidFill>
                  <a:srgbClr val="1EB3DD"/>
                </a:solidFill>
              </a:rPr>
              <a:t> </a:t>
            </a:r>
            <a:r>
              <a:rPr lang="en-IE" sz="2400" dirty="0" err="1">
                <a:solidFill>
                  <a:srgbClr val="1EB3DD"/>
                </a:solidFill>
              </a:rPr>
              <a:t>kannst</a:t>
            </a:r>
            <a:r>
              <a:rPr lang="en-IE" sz="2400" dirty="0">
                <a:solidFill>
                  <a:srgbClr val="1EB3DD"/>
                </a:solidFill>
              </a:rPr>
              <a:t> du das! Sei </a:t>
            </a:r>
            <a:r>
              <a:rPr lang="en-IE" sz="2400" dirty="0" err="1">
                <a:solidFill>
                  <a:srgbClr val="1EB3DD"/>
                </a:solidFill>
              </a:rPr>
              <a:t>offen</a:t>
            </a:r>
            <a:r>
              <a:rPr lang="en-IE" sz="2400" dirty="0">
                <a:solidFill>
                  <a:srgbClr val="1EB3DD"/>
                </a:solidFill>
              </a:rPr>
              <a:t> und lass dich von </a:t>
            </a:r>
            <a:r>
              <a:rPr lang="en-IE" sz="2400" dirty="0" err="1">
                <a:solidFill>
                  <a:srgbClr val="1EB3DD"/>
                </a:solidFill>
              </a:rPr>
              <a:t>uns</a:t>
            </a:r>
            <a:r>
              <a:rPr lang="en-IE" sz="2400" dirty="0">
                <a:solidFill>
                  <a:srgbClr val="1EB3DD"/>
                </a:solidFill>
              </a:rPr>
              <a:t> auf </a:t>
            </a:r>
            <a:r>
              <a:rPr lang="en-IE" sz="2400" b="1" dirty="0" err="1">
                <a:solidFill>
                  <a:srgbClr val="1EB3DD"/>
                </a:solidFill>
              </a:rPr>
              <a:t>deiner</a:t>
            </a:r>
            <a:r>
              <a:rPr lang="en-IE" sz="2400" b="1" dirty="0">
                <a:solidFill>
                  <a:srgbClr val="1EB3DD"/>
                </a:solidFill>
              </a:rPr>
              <a:t> </a:t>
            </a:r>
            <a:r>
              <a:rPr lang="en-IE" sz="2400" b="1" dirty="0" err="1">
                <a:solidFill>
                  <a:srgbClr val="1EB3DD"/>
                </a:solidFill>
              </a:rPr>
              <a:t>unternehmerischen</a:t>
            </a:r>
            <a:r>
              <a:rPr lang="en-IE" sz="2400" b="1" dirty="0">
                <a:solidFill>
                  <a:srgbClr val="1EB3DD"/>
                </a:solidFill>
              </a:rPr>
              <a:t> </a:t>
            </a:r>
            <a:r>
              <a:rPr lang="en-IE" sz="2400" b="1" dirty="0" err="1">
                <a:solidFill>
                  <a:srgbClr val="1EB3DD"/>
                </a:solidFill>
              </a:rPr>
              <a:t>Lernreise</a:t>
            </a:r>
            <a:r>
              <a:rPr lang="en-IE" sz="2400" b="1" dirty="0">
                <a:solidFill>
                  <a:srgbClr val="1EB3DD"/>
                </a:solidFill>
              </a:rPr>
              <a:t> </a:t>
            </a:r>
            <a:r>
              <a:rPr lang="en-IE" sz="2400" dirty="0" err="1">
                <a:solidFill>
                  <a:srgbClr val="1EB3DD"/>
                </a:solidFill>
              </a:rPr>
              <a:t>begleiten</a:t>
            </a:r>
            <a:r>
              <a:rPr lang="en-IE" sz="2400" dirty="0">
                <a:solidFill>
                  <a:srgbClr val="1EB3DD"/>
                </a:solidFill>
              </a:rPr>
              <a:t>...</a:t>
            </a:r>
            <a:endParaRPr lang="en-US" sz="2400" dirty="0">
              <a:solidFill>
                <a:srgbClr val="1EB3DD"/>
              </a:solidFill>
            </a:endParaRPr>
          </a:p>
          <a:p>
            <a:endParaRPr lang="en-IE" dirty="0"/>
          </a:p>
        </p:txBody>
      </p:sp>
      <p:pic>
        <p:nvPicPr>
          <p:cNvPr id="3" name="Picture 2">
            <a:extLst>
              <a:ext uri="{FF2B5EF4-FFF2-40B4-BE49-F238E27FC236}">
                <a16:creationId xmlns:a16="http://schemas.microsoft.com/office/drawing/2014/main" id="{3F93D945-11E4-40A4-AF14-85C784241A21}"/>
              </a:ext>
            </a:extLst>
          </p:cNvPr>
          <p:cNvPicPr>
            <a:picLocks noChangeAspect="1"/>
          </p:cNvPicPr>
          <p:nvPr/>
        </p:nvPicPr>
        <p:blipFill>
          <a:blip r:embed="rId2"/>
          <a:stretch>
            <a:fillRect/>
          </a:stretch>
        </p:blipFill>
        <p:spPr>
          <a:xfrm>
            <a:off x="610667" y="2521068"/>
            <a:ext cx="10620375" cy="3743325"/>
          </a:xfrm>
          <a:prstGeom prst="rect">
            <a:avLst/>
          </a:prstGeom>
        </p:spPr>
      </p:pic>
    </p:spTree>
    <p:extLst>
      <p:ext uri="{BB962C8B-B14F-4D97-AF65-F5344CB8AC3E}">
        <p14:creationId xmlns:p14="http://schemas.microsoft.com/office/powerpoint/2010/main" val="25046445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4"/>
          </p:nvPr>
        </p:nvSpPr>
        <p:spPr>
          <a:xfrm>
            <a:off x="1639836" y="2743200"/>
            <a:ext cx="8817149" cy="3235569"/>
          </a:xfrm>
        </p:spPr>
        <p:txBody>
          <a:bodyPr/>
          <a:lstStyle/>
          <a:p>
            <a:pPr fontAlgn="base"/>
            <a:r>
              <a:rPr lang="en-IE" b="1" dirty="0">
                <a:solidFill>
                  <a:srgbClr val="F26B27"/>
                </a:solidFill>
              </a:rPr>
              <a:t>7.  Baut Beziehungen auf; baut Mauern ab - </a:t>
            </a:r>
            <a:r>
              <a:rPr lang="en-IE" dirty="0"/>
              <a:t>Bei der </a:t>
            </a:r>
            <a:r>
              <a:rPr lang="en-IE" dirty="0" err="1"/>
              <a:t>Zusammenarbeit</a:t>
            </a:r>
            <a:r>
              <a:rPr lang="en-IE" dirty="0"/>
              <a:t> geht es darum, zusammenzuarbeiten. </a:t>
            </a:r>
            <a:r>
              <a:rPr lang="en-IE" dirty="0" err="1"/>
              <a:t>Gute</a:t>
            </a:r>
            <a:r>
              <a:rPr lang="en-IE" dirty="0"/>
              <a:t> </a:t>
            </a:r>
            <a:r>
              <a:rPr lang="en-IE" dirty="0" err="1"/>
              <a:t>Kollaborations-partnerinnen</a:t>
            </a:r>
            <a:r>
              <a:rPr lang="en-IE" dirty="0"/>
              <a:t> </a:t>
            </a:r>
            <a:r>
              <a:rPr lang="en-IE" dirty="0" err="1"/>
              <a:t>erkennen</a:t>
            </a:r>
            <a:r>
              <a:rPr lang="en-IE" dirty="0"/>
              <a:t> den Wert, gut vernetzt zu sein und arbeiten hart daran, Beziehungen zu anderen aufzubauen und zu pflegen. </a:t>
            </a:r>
          </a:p>
          <a:p>
            <a:pPr fontAlgn="base"/>
            <a:r>
              <a:rPr lang="en-IE" b="1" dirty="0">
                <a:solidFill>
                  <a:srgbClr val="F26B27"/>
                </a:solidFill>
              </a:rPr>
              <a:t>8. Diplomatisch - </a:t>
            </a:r>
            <a:r>
              <a:rPr lang="en-IE" dirty="0"/>
              <a:t>Die </a:t>
            </a:r>
            <a:r>
              <a:rPr lang="en-IE" dirty="0" err="1"/>
              <a:t>besten</a:t>
            </a:r>
            <a:r>
              <a:rPr lang="en-IE" dirty="0"/>
              <a:t> </a:t>
            </a:r>
            <a:r>
              <a:rPr lang="en-IE" dirty="0" err="1"/>
              <a:t>Kollaborationspartnerinnen</a:t>
            </a:r>
            <a:r>
              <a:rPr lang="en-IE" dirty="0"/>
              <a:t> </a:t>
            </a:r>
            <a:r>
              <a:rPr lang="en-IE" dirty="0" err="1"/>
              <a:t>sind</a:t>
            </a:r>
            <a:r>
              <a:rPr lang="en-IE" dirty="0"/>
              <a:t> Diplomaten. Sie wissen, dass Beziehungen auf gegenseitigem Respekt aufgebaut sind. </a:t>
            </a:r>
            <a:endParaRPr lang="en-US" dirty="0"/>
          </a:p>
          <a:p>
            <a:pPr marL="342900" indent="-342900" fontAlgn="base">
              <a:buFont typeface="Arial" panose="020B0604020202020204" pitchFamily="34" charset="0"/>
              <a:buChar char="•"/>
            </a:pPr>
            <a:endParaRPr lang="en-US" dirty="0"/>
          </a:p>
          <a:p>
            <a:pPr fontAlgn="base"/>
            <a:endParaRPr lang="en-US" dirty="0"/>
          </a:p>
          <a:p>
            <a:endParaRPr lang="en-US" dirty="0"/>
          </a:p>
        </p:txBody>
      </p:sp>
      <p:sp>
        <p:nvSpPr>
          <p:cNvPr id="2" name="Rectangle 1">
            <a:extLst>
              <a:ext uri="{FF2B5EF4-FFF2-40B4-BE49-F238E27FC236}">
                <a16:creationId xmlns:a16="http://schemas.microsoft.com/office/drawing/2014/main" id="{FE5E2C4C-C44E-024B-ACDB-2D8056CBF67B}"/>
              </a:ext>
            </a:extLst>
          </p:cNvPr>
          <p:cNvSpPr/>
          <p:nvPr/>
        </p:nvSpPr>
        <p:spPr>
          <a:xfrm>
            <a:off x="1789218" y="6454963"/>
            <a:ext cx="6096000" cy="246221"/>
          </a:xfrm>
          <a:prstGeom prst="rect">
            <a:avLst/>
          </a:prstGeom>
        </p:spPr>
        <p:txBody>
          <a:bodyPr>
            <a:spAutoFit/>
          </a:bodyPr>
          <a:lstStyle/>
          <a:p>
            <a:r>
              <a:rPr lang="en-IE" sz="1000" dirty="0"/>
              <a:t>Quelle: </a:t>
            </a:r>
            <a:r>
              <a:rPr lang="en-IE" sz="1000" dirty="0">
                <a:hlinkClick r:id="rId2"/>
              </a:rPr>
              <a:t>https://www.samepage.io/blog/10-top-qualities-great-collaborator</a:t>
            </a:r>
            <a:endParaRPr lang="en-US" sz="1100" dirty="0"/>
          </a:p>
        </p:txBody>
      </p:sp>
      <p:sp>
        <p:nvSpPr>
          <p:cNvPr id="7" name="Text Placeholder 4">
            <a:extLst>
              <a:ext uri="{FF2B5EF4-FFF2-40B4-BE49-F238E27FC236}">
                <a16:creationId xmlns:a16="http://schemas.microsoft.com/office/drawing/2014/main" id="{C90527C9-7DFB-4A06-B365-03E0A19B585E}"/>
              </a:ext>
            </a:extLst>
          </p:cNvPr>
          <p:cNvSpPr>
            <a:spLocks noGrp="1"/>
          </p:cNvSpPr>
          <p:nvPr>
            <p:ph type="body" sz="quarter" idx="13"/>
          </p:nvPr>
        </p:nvSpPr>
        <p:spPr>
          <a:xfrm>
            <a:off x="1683377" y="417015"/>
            <a:ext cx="8594835" cy="697353"/>
          </a:xfrm>
        </p:spPr>
        <p:txBody>
          <a:bodyPr>
            <a:noAutofit/>
          </a:bodyPr>
          <a:lstStyle/>
          <a:p>
            <a:pPr fontAlgn="base"/>
            <a:r>
              <a:rPr lang="en-US" dirty="0"/>
              <a:t>TOP 8 EIGENSCHAFTEN EINER GUTEN KOLLABORATIONSPARTNERIN</a:t>
            </a:r>
            <a:endParaRPr lang="en-US" b="0" i="0" dirty="0">
              <a:effectLst/>
            </a:endParaRPr>
          </a:p>
        </p:txBody>
      </p:sp>
    </p:spTree>
    <p:extLst>
      <p:ext uri="{BB962C8B-B14F-4D97-AF65-F5344CB8AC3E}">
        <p14:creationId xmlns:p14="http://schemas.microsoft.com/office/powerpoint/2010/main" val="13493078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p:cNvSpPr>
            <a:spLocks noGrp="1"/>
          </p:cNvSpPr>
          <p:nvPr>
            <p:ph type="body" sz="quarter" idx="13"/>
          </p:nvPr>
        </p:nvSpPr>
        <p:spPr>
          <a:xfrm>
            <a:off x="1560120" y="438070"/>
            <a:ext cx="9649486" cy="697353"/>
          </a:xfrm>
        </p:spPr>
        <p:txBody>
          <a:bodyPr>
            <a:noAutofit/>
          </a:bodyPr>
          <a:lstStyle/>
          <a:p>
            <a:pPr fontAlgn="base"/>
            <a:r>
              <a:rPr lang="en-US" dirty="0"/>
              <a:t>TYPEN VON KOLLABORATIONSPARTNERINNEN</a:t>
            </a:r>
          </a:p>
          <a:p>
            <a:pPr fontAlgn="base"/>
            <a:r>
              <a:rPr lang="en-US" dirty="0">
                <a:solidFill>
                  <a:srgbClr val="C54A9A"/>
                </a:solidFill>
              </a:rPr>
              <a:t>WELCHER TYP KÖNNTEST DU SEIN?</a:t>
            </a:r>
            <a:endParaRPr lang="en-US" i="0" dirty="0">
              <a:solidFill>
                <a:srgbClr val="C54A9A"/>
              </a:solidFill>
              <a:effectLst/>
            </a:endParaRPr>
          </a:p>
        </p:txBody>
      </p:sp>
      <p:sp>
        <p:nvSpPr>
          <p:cNvPr id="12" name="Text Placeholder 11"/>
          <p:cNvSpPr>
            <a:spLocks noGrp="1"/>
          </p:cNvSpPr>
          <p:nvPr>
            <p:ph type="body" sz="quarter" idx="14"/>
          </p:nvPr>
        </p:nvSpPr>
        <p:spPr>
          <a:xfrm>
            <a:off x="1651560" y="2456550"/>
            <a:ext cx="6885784" cy="2970628"/>
          </a:xfrm>
        </p:spPr>
        <p:txBody>
          <a:bodyPr/>
          <a:lstStyle/>
          <a:p>
            <a:pPr fontAlgn="base"/>
            <a:br>
              <a:rPr lang="en-US" dirty="0"/>
            </a:br>
            <a:endParaRPr lang="en-US" dirty="0"/>
          </a:p>
          <a:p>
            <a:br>
              <a:rPr lang="en-US" dirty="0"/>
            </a:br>
            <a:br>
              <a:rPr lang="en-US" dirty="0"/>
            </a:br>
            <a:br>
              <a:rPr lang="en-US" dirty="0"/>
            </a:br>
            <a:endParaRPr lang="en-US" dirty="0"/>
          </a:p>
        </p:txBody>
      </p:sp>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a:extLst>
              <a:ext uri="{FF2B5EF4-FFF2-40B4-BE49-F238E27FC236}">
                <a16:creationId xmlns:a16="http://schemas.microsoft.com/office/drawing/2014/main" id="{EC69ABA8-4CDD-6849-A1B8-D942D946B4EE}"/>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066246" y="1722534"/>
            <a:ext cx="6159034" cy="50050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94515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8626"/>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FBE456D1-02A1-364F-BB3B-F2B79FB51C34}"/>
              </a:ext>
            </a:extLst>
          </p:cNvPr>
          <p:cNvSpPr/>
          <p:nvPr/>
        </p:nvSpPr>
        <p:spPr>
          <a:xfrm>
            <a:off x="5977217" y="3244334"/>
            <a:ext cx="237566" cy="369332"/>
          </a:xfrm>
          <a:prstGeom prst="rect">
            <a:avLst/>
          </a:prstGeom>
        </p:spPr>
        <p:txBody>
          <a:bodyPr wrap="none">
            <a:spAutoFit/>
          </a:bodyPr>
          <a:lstStyle/>
          <a:p>
            <a:r>
              <a:rPr lang="en-BA" dirty="0"/>
              <a:t> </a:t>
            </a:r>
          </a:p>
        </p:txBody>
      </p:sp>
      <p:sp>
        <p:nvSpPr>
          <p:cNvPr id="3" name="Text Placeholder 2">
            <a:extLst>
              <a:ext uri="{FF2B5EF4-FFF2-40B4-BE49-F238E27FC236}">
                <a16:creationId xmlns:a16="http://schemas.microsoft.com/office/drawing/2014/main" id="{2F38AF7B-EBF1-9240-9273-751ED4126A2E}"/>
              </a:ext>
            </a:extLst>
          </p:cNvPr>
          <p:cNvSpPr>
            <a:spLocks noGrp="1"/>
          </p:cNvSpPr>
          <p:nvPr>
            <p:ph type="body" sz="quarter" idx="14"/>
          </p:nvPr>
        </p:nvSpPr>
        <p:spPr>
          <a:xfrm>
            <a:off x="1615250" y="3926782"/>
            <a:ext cx="2324250" cy="697353"/>
          </a:xfrm>
        </p:spPr>
        <p:txBody>
          <a:bodyPr/>
          <a:lstStyle/>
          <a:p>
            <a:pPr fontAlgn="base"/>
            <a:r>
              <a:rPr lang="en-IE" dirty="0" err="1">
                <a:solidFill>
                  <a:srgbClr val="1EB3DD"/>
                </a:solidFill>
              </a:rPr>
              <a:t>Tarnkappen</a:t>
            </a:r>
            <a:r>
              <a:rPr lang="en-IE" dirty="0">
                <a:solidFill>
                  <a:srgbClr val="1EB3DD"/>
                </a:solidFill>
              </a:rPr>
              <a:t>-Ninja</a:t>
            </a:r>
          </a:p>
          <a:p>
            <a:pPr fontAlgn="base"/>
            <a:endParaRPr lang="en-IE" b="0" i="0" dirty="0">
              <a:solidFill>
                <a:srgbClr val="1EB3DD"/>
              </a:solidFill>
              <a:effectLst/>
            </a:endParaRPr>
          </a:p>
        </p:txBody>
      </p:sp>
      <p:sp>
        <p:nvSpPr>
          <p:cNvPr id="14" name="Text Placeholder 2">
            <a:extLst>
              <a:ext uri="{FF2B5EF4-FFF2-40B4-BE49-F238E27FC236}">
                <a16:creationId xmlns:a16="http://schemas.microsoft.com/office/drawing/2014/main" id="{E1CDBB94-7AC6-2340-9D50-86645618394D}"/>
              </a:ext>
            </a:extLst>
          </p:cNvPr>
          <p:cNvSpPr txBox="1">
            <a:spLocks/>
          </p:cNvSpPr>
          <p:nvPr/>
        </p:nvSpPr>
        <p:spPr>
          <a:xfrm>
            <a:off x="1663856" y="2478065"/>
            <a:ext cx="2192048"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dirty="0" err="1">
                <a:solidFill>
                  <a:srgbClr val="1EB3DD"/>
                </a:solidFill>
              </a:rPr>
              <a:t>Managerin</a:t>
            </a:r>
            <a:endParaRPr lang="en-US" b="0" i="0" dirty="0">
              <a:solidFill>
                <a:srgbClr val="1EB3DD"/>
              </a:solidFill>
              <a:effectLst/>
            </a:endParaRPr>
          </a:p>
        </p:txBody>
      </p:sp>
      <p:sp>
        <p:nvSpPr>
          <p:cNvPr id="18" name="Text Placeholder 2">
            <a:extLst>
              <a:ext uri="{FF2B5EF4-FFF2-40B4-BE49-F238E27FC236}">
                <a16:creationId xmlns:a16="http://schemas.microsoft.com/office/drawing/2014/main" id="{C77E70E9-3FA9-FA41-A981-0B93B7FA8AEA}"/>
              </a:ext>
            </a:extLst>
          </p:cNvPr>
          <p:cNvSpPr txBox="1">
            <a:spLocks/>
          </p:cNvSpPr>
          <p:nvPr/>
        </p:nvSpPr>
        <p:spPr>
          <a:xfrm>
            <a:off x="1663856" y="5552679"/>
            <a:ext cx="2192048"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dirty="0" err="1">
                <a:solidFill>
                  <a:srgbClr val="1EB3DD"/>
                </a:solidFill>
              </a:rPr>
              <a:t>Projektleiterin</a:t>
            </a:r>
            <a:endParaRPr lang="en-US" b="0" i="0" dirty="0">
              <a:solidFill>
                <a:srgbClr val="1EB3DD"/>
              </a:solidFill>
              <a:effectLst/>
            </a:endParaRPr>
          </a:p>
        </p:txBody>
      </p:sp>
      <p:sp>
        <p:nvSpPr>
          <p:cNvPr id="20" name="Text Placeholder 2">
            <a:extLst>
              <a:ext uri="{FF2B5EF4-FFF2-40B4-BE49-F238E27FC236}">
                <a16:creationId xmlns:a16="http://schemas.microsoft.com/office/drawing/2014/main" id="{A5F53F3B-0959-B542-A69C-86550F99E987}"/>
              </a:ext>
            </a:extLst>
          </p:cNvPr>
          <p:cNvSpPr txBox="1">
            <a:spLocks/>
          </p:cNvSpPr>
          <p:nvPr/>
        </p:nvSpPr>
        <p:spPr>
          <a:xfrm>
            <a:off x="5613959" y="2296393"/>
            <a:ext cx="5170130"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dirty="0" err="1"/>
              <a:t>Entscheidungsträgerin</a:t>
            </a:r>
            <a:r>
              <a:rPr lang="en-IE" dirty="0"/>
              <a:t>, die von Zeit, Geschwindigkeit und Effizienz </a:t>
            </a:r>
            <a:r>
              <a:rPr lang="en-IE" dirty="0" err="1"/>
              <a:t>getrieben</a:t>
            </a:r>
            <a:r>
              <a:rPr lang="en-IE" dirty="0"/>
              <a:t> </a:t>
            </a:r>
            <a:r>
              <a:rPr lang="en-IE" dirty="0" err="1"/>
              <a:t>wird</a:t>
            </a:r>
            <a:r>
              <a:rPr lang="en-IE" dirty="0"/>
              <a:t>.</a:t>
            </a:r>
            <a:endParaRPr lang="en-US" b="0" i="0" dirty="0">
              <a:effectLst/>
            </a:endParaRPr>
          </a:p>
        </p:txBody>
      </p:sp>
      <p:sp>
        <p:nvSpPr>
          <p:cNvPr id="21" name="Text Placeholder 2">
            <a:extLst>
              <a:ext uri="{FF2B5EF4-FFF2-40B4-BE49-F238E27FC236}">
                <a16:creationId xmlns:a16="http://schemas.microsoft.com/office/drawing/2014/main" id="{65999529-0213-6D42-8E1E-267C00584B75}"/>
              </a:ext>
            </a:extLst>
          </p:cNvPr>
          <p:cNvSpPr txBox="1">
            <a:spLocks/>
          </p:cNvSpPr>
          <p:nvPr/>
        </p:nvSpPr>
        <p:spPr>
          <a:xfrm>
            <a:off x="5613958" y="3781834"/>
            <a:ext cx="5170130"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dirty="0"/>
              <a:t>Mag es, sich zurückzuhalten und zu überwachen, ohne sich zu sehr einzumischen</a:t>
            </a:r>
            <a:r>
              <a:rPr lang="en-US" dirty="0"/>
              <a:t>.</a:t>
            </a:r>
            <a:endParaRPr lang="en-US" b="0" i="0" dirty="0">
              <a:effectLst/>
            </a:endParaRPr>
          </a:p>
        </p:txBody>
      </p:sp>
      <p:sp>
        <p:nvSpPr>
          <p:cNvPr id="22" name="Text Placeholder 2">
            <a:extLst>
              <a:ext uri="{FF2B5EF4-FFF2-40B4-BE49-F238E27FC236}">
                <a16:creationId xmlns:a16="http://schemas.microsoft.com/office/drawing/2014/main" id="{EAF178A0-8692-8341-83C1-E4E5A9F772A7}"/>
              </a:ext>
            </a:extLst>
          </p:cNvPr>
          <p:cNvSpPr txBox="1">
            <a:spLocks/>
          </p:cNvSpPr>
          <p:nvPr/>
        </p:nvSpPr>
        <p:spPr>
          <a:xfrm>
            <a:off x="5641475" y="5267275"/>
            <a:ext cx="4769465"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dirty="0"/>
              <a:t>Liebt es, organisiert zu sein, ist operativ fokussiert und scharf darauf, Dinge zu erledigen, liebt Listen und Aktionspläne</a:t>
            </a:r>
            <a:r>
              <a:rPr lang="en-US" dirty="0"/>
              <a:t>.</a:t>
            </a:r>
            <a:endParaRPr lang="en-US" b="0" i="0" dirty="0">
              <a:effectLst/>
            </a:endParaRPr>
          </a:p>
        </p:txBody>
      </p:sp>
      <p:pic>
        <p:nvPicPr>
          <p:cNvPr id="9218" name="Picture 2">
            <a:extLst>
              <a:ext uri="{FF2B5EF4-FFF2-40B4-BE49-F238E27FC236}">
                <a16:creationId xmlns:a16="http://schemas.microsoft.com/office/drawing/2014/main" id="{65CE48F5-8AB3-2D46-8F3F-FA2B73102EF4}"/>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962705" y="1874743"/>
            <a:ext cx="1343008" cy="1428214"/>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a:extLst>
              <a:ext uri="{FF2B5EF4-FFF2-40B4-BE49-F238E27FC236}">
                <a16:creationId xmlns:a16="http://schemas.microsoft.com/office/drawing/2014/main" id="{46950F9F-F5CB-3F44-864A-E433D068B472}"/>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870295" y="3455239"/>
            <a:ext cx="1407911" cy="1677209"/>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a:extLst>
              <a:ext uri="{FF2B5EF4-FFF2-40B4-BE49-F238E27FC236}">
                <a16:creationId xmlns:a16="http://schemas.microsoft.com/office/drawing/2014/main" id="{C4B6E201-F8D3-514B-9EA7-FAFD8EAA91CF}"/>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035758" y="5215274"/>
            <a:ext cx="1425863" cy="1609714"/>
          </a:xfrm>
          <a:prstGeom prst="rect">
            <a:avLst/>
          </a:prstGeom>
          <a:noFill/>
          <a:extLst>
            <a:ext uri="{909E8E84-426E-40DD-AFC4-6F175D3DCCD1}">
              <a14:hiddenFill xmlns:a14="http://schemas.microsoft.com/office/drawing/2010/main">
                <a:solidFill>
                  <a:srgbClr val="FFFFFF"/>
                </a:solidFill>
              </a14:hiddenFill>
            </a:ext>
          </a:extLst>
        </p:spPr>
      </p:pic>
      <p:sp>
        <p:nvSpPr>
          <p:cNvPr id="15" name="Text Placeholder 10">
            <a:extLst>
              <a:ext uri="{FF2B5EF4-FFF2-40B4-BE49-F238E27FC236}">
                <a16:creationId xmlns:a16="http://schemas.microsoft.com/office/drawing/2014/main" id="{BA753EC6-1FBC-4C1F-9DF9-A0AF73992536}"/>
              </a:ext>
            </a:extLst>
          </p:cNvPr>
          <p:cNvSpPr txBox="1">
            <a:spLocks/>
          </p:cNvSpPr>
          <p:nvPr/>
        </p:nvSpPr>
        <p:spPr>
          <a:xfrm>
            <a:off x="1390040" y="643947"/>
            <a:ext cx="9649486"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dirty="0"/>
              <a:t>TYPEN VON </a:t>
            </a:r>
            <a:r>
              <a:rPr lang="en-US" dirty="0"/>
              <a:t>KOLLABORATIONSPARTNERINNEN </a:t>
            </a:r>
            <a:r>
              <a:rPr lang="en-IE" dirty="0"/>
              <a:t>- ZIELORIENTIERTE PERSONEN</a:t>
            </a:r>
          </a:p>
        </p:txBody>
      </p:sp>
    </p:spTree>
    <p:extLst>
      <p:ext uri="{BB962C8B-B14F-4D97-AF65-F5344CB8AC3E}">
        <p14:creationId xmlns:p14="http://schemas.microsoft.com/office/powerpoint/2010/main" val="32358422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p:cNvSpPr>
            <a:spLocks noGrp="1"/>
          </p:cNvSpPr>
          <p:nvPr>
            <p:ph type="body" sz="quarter" idx="13"/>
          </p:nvPr>
        </p:nvSpPr>
        <p:spPr>
          <a:xfrm>
            <a:off x="1390040" y="643947"/>
            <a:ext cx="9649486" cy="697353"/>
          </a:xfrm>
        </p:spPr>
        <p:txBody>
          <a:bodyPr>
            <a:noAutofit/>
          </a:bodyPr>
          <a:lstStyle/>
          <a:p>
            <a:pPr fontAlgn="base"/>
            <a:r>
              <a:rPr lang="en-IE" dirty="0"/>
              <a:t>TYPEN VON </a:t>
            </a:r>
            <a:r>
              <a:rPr lang="en-US" dirty="0"/>
              <a:t>KOLLABORATIONSPARTNERINNEN </a:t>
            </a:r>
            <a:r>
              <a:rPr lang="en-IE" dirty="0"/>
              <a:t>– ERFAHRENE PERSONEN</a:t>
            </a:r>
            <a:endParaRPr lang="en-IE" b="0" i="0" dirty="0">
              <a:effectLst/>
            </a:endParaRPr>
          </a:p>
        </p:txBody>
      </p:sp>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FBE456D1-02A1-364F-BB3B-F2B79FB51C34}"/>
              </a:ext>
            </a:extLst>
          </p:cNvPr>
          <p:cNvSpPr/>
          <p:nvPr/>
        </p:nvSpPr>
        <p:spPr>
          <a:xfrm>
            <a:off x="5977217" y="3244334"/>
            <a:ext cx="237566" cy="369332"/>
          </a:xfrm>
          <a:prstGeom prst="rect">
            <a:avLst/>
          </a:prstGeom>
        </p:spPr>
        <p:txBody>
          <a:bodyPr wrap="none">
            <a:spAutoFit/>
          </a:bodyPr>
          <a:lstStyle/>
          <a:p>
            <a:r>
              <a:rPr lang="en-BA" dirty="0"/>
              <a:t> </a:t>
            </a:r>
          </a:p>
        </p:txBody>
      </p:sp>
      <p:sp>
        <p:nvSpPr>
          <p:cNvPr id="3" name="Text Placeholder 2">
            <a:extLst>
              <a:ext uri="{FF2B5EF4-FFF2-40B4-BE49-F238E27FC236}">
                <a16:creationId xmlns:a16="http://schemas.microsoft.com/office/drawing/2014/main" id="{2F38AF7B-EBF1-9240-9273-751ED4126A2E}"/>
              </a:ext>
            </a:extLst>
          </p:cNvPr>
          <p:cNvSpPr>
            <a:spLocks noGrp="1"/>
          </p:cNvSpPr>
          <p:nvPr>
            <p:ph type="body" sz="quarter" idx="14"/>
          </p:nvPr>
        </p:nvSpPr>
        <p:spPr>
          <a:xfrm>
            <a:off x="1663856" y="4015372"/>
            <a:ext cx="2192048" cy="697353"/>
          </a:xfrm>
        </p:spPr>
        <p:txBody>
          <a:bodyPr/>
          <a:lstStyle/>
          <a:p>
            <a:pPr fontAlgn="base"/>
            <a:r>
              <a:rPr lang="en-IE" dirty="0" err="1">
                <a:solidFill>
                  <a:srgbClr val="1EB3DD"/>
                </a:solidFill>
              </a:rPr>
              <a:t>Expertin</a:t>
            </a:r>
            <a:endParaRPr lang="en-IE" b="0" i="0" dirty="0">
              <a:solidFill>
                <a:srgbClr val="1EB3DD"/>
              </a:solidFill>
              <a:effectLst/>
            </a:endParaRPr>
          </a:p>
        </p:txBody>
      </p:sp>
      <p:pic>
        <p:nvPicPr>
          <p:cNvPr id="5127" name="Picture 7">
            <a:extLst>
              <a:ext uri="{FF2B5EF4-FFF2-40B4-BE49-F238E27FC236}">
                <a16:creationId xmlns:a16="http://schemas.microsoft.com/office/drawing/2014/main" id="{BDB67CB1-4F93-E844-84BB-FFD8E6CEFCC4}"/>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855904" y="2035048"/>
            <a:ext cx="1273366" cy="1243654"/>
          </a:xfrm>
          <a:prstGeom prst="rect">
            <a:avLst/>
          </a:prstGeom>
          <a:noFill/>
          <a:extLst>
            <a:ext uri="{909E8E84-426E-40DD-AFC4-6F175D3DCCD1}">
              <a14:hiddenFill xmlns:a14="http://schemas.microsoft.com/office/drawing/2010/main">
                <a:solidFill>
                  <a:srgbClr val="FFFFFF"/>
                </a:solidFill>
              </a14:hiddenFill>
            </a:ext>
          </a:extLst>
        </p:spPr>
      </p:pic>
      <p:sp>
        <p:nvSpPr>
          <p:cNvPr id="14" name="Text Placeholder 2">
            <a:extLst>
              <a:ext uri="{FF2B5EF4-FFF2-40B4-BE49-F238E27FC236}">
                <a16:creationId xmlns:a16="http://schemas.microsoft.com/office/drawing/2014/main" id="{E1CDBB94-7AC6-2340-9D50-86645618394D}"/>
              </a:ext>
            </a:extLst>
          </p:cNvPr>
          <p:cNvSpPr txBox="1">
            <a:spLocks/>
          </p:cNvSpPr>
          <p:nvPr/>
        </p:nvSpPr>
        <p:spPr>
          <a:xfrm>
            <a:off x="1663856" y="2478065"/>
            <a:ext cx="2192048"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dirty="0" err="1">
                <a:solidFill>
                  <a:srgbClr val="1EB3DD"/>
                </a:solidFill>
              </a:rPr>
              <a:t>Anführerin</a:t>
            </a:r>
            <a:endParaRPr lang="en-IE" dirty="0">
              <a:solidFill>
                <a:srgbClr val="1EB3DD"/>
              </a:solidFill>
            </a:endParaRPr>
          </a:p>
        </p:txBody>
      </p:sp>
      <p:pic>
        <p:nvPicPr>
          <p:cNvPr id="5131" name="Picture 11">
            <a:extLst>
              <a:ext uri="{FF2B5EF4-FFF2-40B4-BE49-F238E27FC236}">
                <a16:creationId xmlns:a16="http://schemas.microsoft.com/office/drawing/2014/main" id="{B8F4C0A3-DA1E-EB4A-9062-719FE3C34D59}"/>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855904" y="3506034"/>
            <a:ext cx="1407912" cy="1474728"/>
          </a:xfrm>
          <a:prstGeom prst="rect">
            <a:avLst/>
          </a:prstGeom>
          <a:noFill/>
          <a:extLst>
            <a:ext uri="{909E8E84-426E-40DD-AFC4-6F175D3DCCD1}">
              <a14:hiddenFill xmlns:a14="http://schemas.microsoft.com/office/drawing/2010/main">
                <a:solidFill>
                  <a:srgbClr val="FFFFFF"/>
                </a:solidFill>
              </a14:hiddenFill>
            </a:ext>
          </a:extLst>
        </p:spPr>
      </p:pic>
      <p:sp>
        <p:nvSpPr>
          <p:cNvPr id="18" name="Text Placeholder 2">
            <a:extLst>
              <a:ext uri="{FF2B5EF4-FFF2-40B4-BE49-F238E27FC236}">
                <a16:creationId xmlns:a16="http://schemas.microsoft.com/office/drawing/2014/main" id="{C77E70E9-3FA9-FA41-A981-0B93B7FA8AEA}"/>
              </a:ext>
            </a:extLst>
          </p:cNvPr>
          <p:cNvSpPr txBox="1">
            <a:spLocks/>
          </p:cNvSpPr>
          <p:nvPr/>
        </p:nvSpPr>
        <p:spPr>
          <a:xfrm>
            <a:off x="1663855" y="5449395"/>
            <a:ext cx="2071383"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dirty="0">
                <a:solidFill>
                  <a:srgbClr val="1EB3DD"/>
                </a:solidFill>
              </a:rPr>
              <a:t>Gesellschafts-dame</a:t>
            </a:r>
          </a:p>
        </p:txBody>
      </p:sp>
      <p:pic>
        <p:nvPicPr>
          <p:cNvPr id="5135" name="Picture 15">
            <a:extLst>
              <a:ext uri="{FF2B5EF4-FFF2-40B4-BE49-F238E27FC236}">
                <a16:creationId xmlns:a16="http://schemas.microsoft.com/office/drawing/2014/main" id="{162836A0-6688-2A4C-830B-8991E240A49C}"/>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018096" y="5208094"/>
            <a:ext cx="1245720" cy="1322249"/>
          </a:xfrm>
          <a:prstGeom prst="rect">
            <a:avLst/>
          </a:prstGeom>
          <a:noFill/>
          <a:extLst>
            <a:ext uri="{909E8E84-426E-40DD-AFC4-6F175D3DCCD1}">
              <a14:hiddenFill xmlns:a14="http://schemas.microsoft.com/office/drawing/2010/main">
                <a:solidFill>
                  <a:srgbClr val="FFFFFF"/>
                </a:solidFill>
              </a14:hiddenFill>
            </a:ext>
          </a:extLst>
        </p:spPr>
      </p:pic>
      <p:sp>
        <p:nvSpPr>
          <p:cNvPr id="20" name="Text Placeholder 2">
            <a:extLst>
              <a:ext uri="{FF2B5EF4-FFF2-40B4-BE49-F238E27FC236}">
                <a16:creationId xmlns:a16="http://schemas.microsoft.com/office/drawing/2014/main" id="{A5F53F3B-0959-B542-A69C-86550F99E987}"/>
              </a:ext>
            </a:extLst>
          </p:cNvPr>
          <p:cNvSpPr txBox="1">
            <a:spLocks/>
          </p:cNvSpPr>
          <p:nvPr/>
        </p:nvSpPr>
        <p:spPr>
          <a:xfrm>
            <a:off x="5613959" y="2037610"/>
            <a:ext cx="4510541"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dirty="0"/>
              <a:t>Person mit den großen Ideen, </a:t>
            </a:r>
            <a:r>
              <a:rPr lang="en-IE" dirty="0" err="1"/>
              <a:t>Initiatorin</a:t>
            </a:r>
            <a:r>
              <a:rPr lang="en-IE" dirty="0"/>
              <a:t> von </a:t>
            </a:r>
            <a:r>
              <a:rPr lang="en-IE" dirty="0" err="1"/>
              <a:t>Diskussionen</a:t>
            </a:r>
            <a:r>
              <a:rPr lang="en-IE" dirty="0"/>
              <a:t> und </a:t>
            </a:r>
            <a:r>
              <a:rPr lang="en-IE" dirty="0" err="1"/>
              <a:t>Zusammenarbeit</a:t>
            </a:r>
            <a:r>
              <a:rPr lang="en-IE" dirty="0"/>
              <a:t>, viel kreative Energie.</a:t>
            </a:r>
          </a:p>
        </p:txBody>
      </p:sp>
      <p:sp>
        <p:nvSpPr>
          <p:cNvPr id="21" name="Text Placeholder 2">
            <a:extLst>
              <a:ext uri="{FF2B5EF4-FFF2-40B4-BE49-F238E27FC236}">
                <a16:creationId xmlns:a16="http://schemas.microsoft.com/office/drawing/2014/main" id="{65999529-0213-6D42-8E1E-267C00584B75}"/>
              </a:ext>
            </a:extLst>
          </p:cNvPr>
          <p:cNvSpPr txBox="1">
            <a:spLocks/>
          </p:cNvSpPr>
          <p:nvPr/>
        </p:nvSpPr>
        <p:spPr>
          <a:xfrm>
            <a:off x="5613958" y="3704199"/>
            <a:ext cx="4510541"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dirty="0" err="1"/>
              <a:t>Liebt</a:t>
            </a:r>
            <a:r>
              <a:rPr lang="en-IE" dirty="0"/>
              <a:t> es, neue und innovative Arbeitsweisen auszuprobieren und zu meistern.</a:t>
            </a:r>
          </a:p>
        </p:txBody>
      </p:sp>
      <p:sp>
        <p:nvSpPr>
          <p:cNvPr id="22" name="Text Placeholder 2">
            <a:extLst>
              <a:ext uri="{FF2B5EF4-FFF2-40B4-BE49-F238E27FC236}">
                <a16:creationId xmlns:a16="http://schemas.microsoft.com/office/drawing/2014/main" id="{EAF178A0-8692-8341-83C1-E4E5A9F772A7}"/>
              </a:ext>
            </a:extLst>
          </p:cNvPr>
          <p:cNvSpPr txBox="1">
            <a:spLocks/>
          </p:cNvSpPr>
          <p:nvPr/>
        </p:nvSpPr>
        <p:spPr>
          <a:xfrm>
            <a:off x="5641475" y="5129257"/>
            <a:ext cx="4510541"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dirty="0" err="1"/>
              <a:t>Geschichtenerzählerin</a:t>
            </a:r>
            <a:r>
              <a:rPr lang="en-IE" dirty="0"/>
              <a:t> und </a:t>
            </a:r>
            <a:r>
              <a:rPr lang="en-IE" dirty="0" err="1"/>
              <a:t>Binde-glied</a:t>
            </a:r>
            <a:r>
              <a:rPr lang="en-IE" dirty="0"/>
              <a:t>, </a:t>
            </a:r>
            <a:r>
              <a:rPr lang="en-IE" dirty="0" err="1"/>
              <a:t>gute</a:t>
            </a:r>
            <a:r>
              <a:rPr lang="en-IE" dirty="0"/>
              <a:t> </a:t>
            </a:r>
            <a:r>
              <a:rPr lang="en-IE" dirty="0" err="1"/>
              <a:t>Kommunikations-fähigkeiten</a:t>
            </a:r>
            <a:r>
              <a:rPr lang="en-IE" dirty="0"/>
              <a:t> und an </a:t>
            </a:r>
            <a:r>
              <a:rPr lang="en-IE" dirty="0" err="1"/>
              <a:t>soziale</a:t>
            </a:r>
            <a:r>
              <a:rPr lang="en-IE" dirty="0"/>
              <a:t> Konversationen auf Facebook, Twitter etc. gewöhnt.</a:t>
            </a:r>
          </a:p>
        </p:txBody>
      </p:sp>
    </p:spTree>
    <p:extLst>
      <p:ext uri="{BB962C8B-B14F-4D97-AF65-F5344CB8AC3E}">
        <p14:creationId xmlns:p14="http://schemas.microsoft.com/office/powerpoint/2010/main" val="17136556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FBE456D1-02A1-364F-BB3B-F2B79FB51C34}"/>
              </a:ext>
            </a:extLst>
          </p:cNvPr>
          <p:cNvSpPr/>
          <p:nvPr/>
        </p:nvSpPr>
        <p:spPr>
          <a:xfrm>
            <a:off x="5977217" y="3244334"/>
            <a:ext cx="237566" cy="369332"/>
          </a:xfrm>
          <a:prstGeom prst="rect">
            <a:avLst/>
          </a:prstGeom>
        </p:spPr>
        <p:txBody>
          <a:bodyPr wrap="none">
            <a:spAutoFit/>
          </a:bodyPr>
          <a:lstStyle/>
          <a:p>
            <a:r>
              <a:rPr lang="en-BA" dirty="0"/>
              <a:t> </a:t>
            </a:r>
          </a:p>
        </p:txBody>
      </p:sp>
      <p:sp>
        <p:nvSpPr>
          <p:cNvPr id="3" name="Text Placeholder 2">
            <a:extLst>
              <a:ext uri="{FF2B5EF4-FFF2-40B4-BE49-F238E27FC236}">
                <a16:creationId xmlns:a16="http://schemas.microsoft.com/office/drawing/2014/main" id="{2F38AF7B-EBF1-9240-9273-751ED4126A2E}"/>
              </a:ext>
            </a:extLst>
          </p:cNvPr>
          <p:cNvSpPr>
            <a:spLocks noGrp="1"/>
          </p:cNvSpPr>
          <p:nvPr>
            <p:ph type="body" sz="quarter" idx="14"/>
          </p:nvPr>
        </p:nvSpPr>
        <p:spPr>
          <a:xfrm>
            <a:off x="1663856" y="4001540"/>
            <a:ext cx="2192048" cy="697353"/>
          </a:xfrm>
        </p:spPr>
        <p:txBody>
          <a:bodyPr/>
          <a:lstStyle/>
          <a:p>
            <a:pPr fontAlgn="base"/>
            <a:r>
              <a:rPr lang="en-IE" dirty="0" err="1">
                <a:solidFill>
                  <a:srgbClr val="1EB3DD"/>
                </a:solidFill>
              </a:rPr>
              <a:t>Dinosaurier</a:t>
            </a:r>
            <a:endParaRPr lang="en-IE" b="0" i="0" dirty="0">
              <a:solidFill>
                <a:srgbClr val="1EB3DD"/>
              </a:solidFill>
              <a:effectLst/>
            </a:endParaRPr>
          </a:p>
        </p:txBody>
      </p:sp>
      <p:sp>
        <p:nvSpPr>
          <p:cNvPr id="14" name="Text Placeholder 2">
            <a:extLst>
              <a:ext uri="{FF2B5EF4-FFF2-40B4-BE49-F238E27FC236}">
                <a16:creationId xmlns:a16="http://schemas.microsoft.com/office/drawing/2014/main" id="{E1CDBB94-7AC6-2340-9D50-86645618394D}"/>
              </a:ext>
            </a:extLst>
          </p:cNvPr>
          <p:cNvSpPr txBox="1">
            <a:spLocks/>
          </p:cNvSpPr>
          <p:nvPr/>
        </p:nvSpPr>
        <p:spPr>
          <a:xfrm>
            <a:off x="1663856" y="2478065"/>
            <a:ext cx="2192048"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dirty="0" err="1">
                <a:solidFill>
                  <a:srgbClr val="1EB3DD"/>
                </a:solidFill>
              </a:rPr>
              <a:t>Solistin</a:t>
            </a:r>
            <a:endParaRPr lang="en-IE" b="0" i="0" dirty="0">
              <a:solidFill>
                <a:srgbClr val="1EB3DD"/>
              </a:solidFill>
              <a:effectLst/>
            </a:endParaRPr>
          </a:p>
        </p:txBody>
      </p:sp>
      <p:sp>
        <p:nvSpPr>
          <p:cNvPr id="18" name="Text Placeholder 2">
            <a:extLst>
              <a:ext uri="{FF2B5EF4-FFF2-40B4-BE49-F238E27FC236}">
                <a16:creationId xmlns:a16="http://schemas.microsoft.com/office/drawing/2014/main" id="{C77E70E9-3FA9-FA41-A981-0B93B7FA8AEA}"/>
              </a:ext>
            </a:extLst>
          </p:cNvPr>
          <p:cNvSpPr txBox="1">
            <a:spLocks/>
          </p:cNvSpPr>
          <p:nvPr/>
        </p:nvSpPr>
        <p:spPr>
          <a:xfrm>
            <a:off x="1663856" y="5552679"/>
            <a:ext cx="2192048"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dirty="0" err="1">
                <a:solidFill>
                  <a:srgbClr val="1EB3DD"/>
                </a:solidFill>
              </a:rPr>
              <a:t>Skeptikerin</a:t>
            </a:r>
            <a:endParaRPr lang="en-IE" b="0" i="0" dirty="0">
              <a:solidFill>
                <a:srgbClr val="1EB3DD"/>
              </a:solidFill>
              <a:effectLst/>
            </a:endParaRPr>
          </a:p>
        </p:txBody>
      </p:sp>
      <p:sp>
        <p:nvSpPr>
          <p:cNvPr id="20" name="Text Placeholder 2">
            <a:extLst>
              <a:ext uri="{FF2B5EF4-FFF2-40B4-BE49-F238E27FC236}">
                <a16:creationId xmlns:a16="http://schemas.microsoft.com/office/drawing/2014/main" id="{A5F53F3B-0959-B542-A69C-86550F99E987}"/>
              </a:ext>
            </a:extLst>
          </p:cNvPr>
          <p:cNvSpPr txBox="1">
            <a:spLocks/>
          </p:cNvSpPr>
          <p:nvPr/>
        </p:nvSpPr>
        <p:spPr>
          <a:xfrm>
            <a:off x="5613959" y="2296393"/>
            <a:ext cx="5298456"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dirty="0"/>
              <a:t>Arbeitet gerne alleine, </a:t>
            </a:r>
            <a:r>
              <a:rPr lang="en-IE" dirty="0" err="1"/>
              <a:t>gibt</a:t>
            </a:r>
            <a:r>
              <a:rPr lang="en-IE" dirty="0"/>
              <a:t> </a:t>
            </a:r>
            <a:r>
              <a:rPr lang="en-IE" dirty="0" err="1"/>
              <a:t>nicht</a:t>
            </a:r>
            <a:r>
              <a:rPr lang="en-IE" dirty="0"/>
              <a:t> gerne Arbeit ab, </a:t>
            </a:r>
            <a:r>
              <a:rPr lang="en-IE" dirty="0" err="1"/>
              <a:t>teilt</a:t>
            </a:r>
            <a:r>
              <a:rPr lang="en-IE" dirty="0"/>
              <a:t> </a:t>
            </a:r>
            <a:r>
              <a:rPr lang="en-IE" dirty="0" err="1"/>
              <a:t>ungern</a:t>
            </a:r>
            <a:r>
              <a:rPr lang="en-IE" dirty="0"/>
              <a:t> </a:t>
            </a:r>
            <a:r>
              <a:rPr lang="en-IE" dirty="0" err="1"/>
              <a:t>Informationen</a:t>
            </a:r>
            <a:endParaRPr lang="en-US" b="0" i="0" dirty="0">
              <a:effectLst/>
            </a:endParaRPr>
          </a:p>
        </p:txBody>
      </p:sp>
      <p:sp>
        <p:nvSpPr>
          <p:cNvPr id="21" name="Text Placeholder 2">
            <a:extLst>
              <a:ext uri="{FF2B5EF4-FFF2-40B4-BE49-F238E27FC236}">
                <a16:creationId xmlns:a16="http://schemas.microsoft.com/office/drawing/2014/main" id="{65999529-0213-6D42-8E1E-267C00584B75}"/>
              </a:ext>
            </a:extLst>
          </p:cNvPr>
          <p:cNvSpPr txBox="1">
            <a:spLocks/>
          </p:cNvSpPr>
          <p:nvPr/>
        </p:nvSpPr>
        <p:spPr>
          <a:xfrm>
            <a:off x="5613958" y="3531667"/>
            <a:ext cx="5170130"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dirty="0"/>
              <a:t>Gewohnheitstier, probiert nicht gerne neue Dinge aus, muss </a:t>
            </a:r>
            <a:r>
              <a:rPr lang="en-IE" dirty="0" err="1"/>
              <a:t>ermutigt</a:t>
            </a:r>
            <a:r>
              <a:rPr lang="en-IE" dirty="0"/>
              <a:t> </a:t>
            </a:r>
            <a:r>
              <a:rPr lang="en-IE" dirty="0" err="1"/>
              <a:t>werden</a:t>
            </a:r>
            <a:r>
              <a:rPr lang="en-IE" dirty="0"/>
              <a:t>, um </a:t>
            </a:r>
            <a:r>
              <a:rPr lang="en-IE" dirty="0" err="1"/>
              <a:t>neue</a:t>
            </a:r>
            <a:r>
              <a:rPr lang="en-IE" dirty="0"/>
              <a:t> Tools anzunehmen.</a:t>
            </a:r>
            <a:endParaRPr lang="en-US" b="0" i="0" dirty="0">
              <a:effectLst/>
            </a:endParaRPr>
          </a:p>
        </p:txBody>
      </p:sp>
      <p:sp>
        <p:nvSpPr>
          <p:cNvPr id="22" name="Text Placeholder 2">
            <a:extLst>
              <a:ext uri="{FF2B5EF4-FFF2-40B4-BE49-F238E27FC236}">
                <a16:creationId xmlns:a16="http://schemas.microsoft.com/office/drawing/2014/main" id="{EAF178A0-8692-8341-83C1-E4E5A9F772A7}"/>
              </a:ext>
            </a:extLst>
          </p:cNvPr>
          <p:cNvSpPr txBox="1">
            <a:spLocks/>
          </p:cNvSpPr>
          <p:nvPr/>
        </p:nvSpPr>
        <p:spPr>
          <a:xfrm>
            <a:off x="5641475" y="5181015"/>
            <a:ext cx="4510541"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dirty="0" err="1"/>
              <a:t>Kann</a:t>
            </a:r>
            <a:r>
              <a:rPr lang="en-IE" dirty="0"/>
              <a:t> </a:t>
            </a:r>
            <a:r>
              <a:rPr lang="en-IE" dirty="0" err="1"/>
              <a:t>eine</a:t>
            </a:r>
            <a:r>
              <a:rPr lang="en-IE" dirty="0"/>
              <a:t> </a:t>
            </a:r>
            <a:r>
              <a:rPr lang="en-IE" dirty="0" err="1"/>
              <a:t>lautstarke</a:t>
            </a:r>
            <a:r>
              <a:rPr lang="en-IE" dirty="0"/>
              <a:t> </a:t>
            </a:r>
            <a:r>
              <a:rPr lang="en-IE" dirty="0" err="1"/>
              <a:t>Gegnerin</a:t>
            </a:r>
            <a:r>
              <a:rPr lang="en-IE" dirty="0"/>
              <a:t> der Zusammenarbeit sein und </a:t>
            </a:r>
            <a:r>
              <a:rPr lang="en-IE" dirty="0" err="1"/>
              <a:t>konzentriert</a:t>
            </a:r>
            <a:r>
              <a:rPr lang="en-IE" dirty="0"/>
              <a:t> sich oft auf </a:t>
            </a:r>
            <a:r>
              <a:rPr lang="en-IE" dirty="0" err="1"/>
              <a:t>eigene</a:t>
            </a:r>
            <a:r>
              <a:rPr lang="en-IE" dirty="0"/>
              <a:t> </a:t>
            </a:r>
            <a:r>
              <a:rPr lang="en-IE" dirty="0" err="1"/>
              <a:t>Vorteile</a:t>
            </a:r>
            <a:r>
              <a:rPr lang="en-IE" dirty="0"/>
              <a:t>.</a:t>
            </a:r>
          </a:p>
        </p:txBody>
      </p:sp>
      <p:pic>
        <p:nvPicPr>
          <p:cNvPr id="7170" name="Picture 2">
            <a:extLst>
              <a:ext uri="{FF2B5EF4-FFF2-40B4-BE49-F238E27FC236}">
                <a16:creationId xmlns:a16="http://schemas.microsoft.com/office/drawing/2014/main" id="{28B03B92-330F-D645-A860-71574C2445CD}"/>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4067918" y="1948158"/>
            <a:ext cx="1061564" cy="1228381"/>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a:extLst>
              <a:ext uri="{FF2B5EF4-FFF2-40B4-BE49-F238E27FC236}">
                <a16:creationId xmlns:a16="http://schemas.microsoft.com/office/drawing/2014/main" id="{8D8E0A09-721F-4C46-9400-BD7BB6BCA831}"/>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855904" y="3556012"/>
            <a:ext cx="1245720" cy="1294255"/>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a:extLst>
              <a:ext uri="{FF2B5EF4-FFF2-40B4-BE49-F238E27FC236}">
                <a16:creationId xmlns:a16="http://schemas.microsoft.com/office/drawing/2014/main" id="{67CF78A9-70C2-3F40-9493-7AC2B243C641}"/>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774808" y="5132448"/>
            <a:ext cx="1407911" cy="1338536"/>
          </a:xfrm>
          <a:prstGeom prst="rect">
            <a:avLst/>
          </a:prstGeom>
          <a:noFill/>
          <a:extLst>
            <a:ext uri="{909E8E84-426E-40DD-AFC4-6F175D3DCCD1}">
              <a14:hiddenFill xmlns:a14="http://schemas.microsoft.com/office/drawing/2010/main">
                <a:solidFill>
                  <a:srgbClr val="FFFFFF"/>
                </a:solidFill>
              </a14:hiddenFill>
            </a:ext>
          </a:extLst>
        </p:spPr>
      </p:pic>
      <p:sp>
        <p:nvSpPr>
          <p:cNvPr id="17" name="Text Placeholder 10">
            <a:extLst>
              <a:ext uri="{FF2B5EF4-FFF2-40B4-BE49-F238E27FC236}">
                <a16:creationId xmlns:a16="http://schemas.microsoft.com/office/drawing/2014/main" id="{5E22DE43-FD4D-4C2A-9A78-8678F9F11D1D}"/>
              </a:ext>
            </a:extLst>
          </p:cNvPr>
          <p:cNvSpPr txBox="1">
            <a:spLocks/>
          </p:cNvSpPr>
          <p:nvPr/>
        </p:nvSpPr>
        <p:spPr>
          <a:xfrm>
            <a:off x="1390040" y="643947"/>
            <a:ext cx="9649486"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dirty="0"/>
              <a:t>TYPEN VON </a:t>
            </a:r>
            <a:r>
              <a:rPr lang="en-US" dirty="0"/>
              <a:t>KOLLABORATIONSPARTNERINNEN </a:t>
            </a:r>
            <a:r>
              <a:rPr lang="en-IE" dirty="0"/>
              <a:t>- ZURÜCKHALTENDE PERSONEN</a:t>
            </a:r>
          </a:p>
        </p:txBody>
      </p:sp>
    </p:spTree>
    <p:extLst>
      <p:ext uri="{BB962C8B-B14F-4D97-AF65-F5344CB8AC3E}">
        <p14:creationId xmlns:p14="http://schemas.microsoft.com/office/powerpoint/2010/main" val="30524985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538236" y="597521"/>
            <a:ext cx="6432572" cy="1381662"/>
          </a:xfrm>
        </p:spPr>
        <p:txBody>
          <a:bodyPr>
            <a:noAutofit/>
          </a:bodyPr>
          <a:lstStyle/>
          <a:p>
            <a:pPr fontAlgn="base"/>
            <a:r>
              <a:rPr lang="en-BA" dirty="0">
                <a:solidFill>
                  <a:schemeClr val="bg1"/>
                </a:solidFill>
                <a:highlight>
                  <a:srgbClr val="C54A9A"/>
                </a:highlight>
              </a:rPr>
              <a:t>BEISPIEL</a:t>
            </a:r>
            <a:r>
              <a:rPr lang="en-BA" dirty="0">
                <a:solidFill>
                  <a:schemeClr val="bg1"/>
                </a:solidFill>
              </a:rPr>
              <a:t> </a:t>
            </a:r>
            <a:r>
              <a:rPr lang="en-BA" dirty="0"/>
              <a:t>FÜR ZUSAMMENARBEIT: MIGRANTINNEN ALS UNTERNEHMERINNEN</a:t>
            </a:r>
          </a:p>
        </p:txBody>
      </p:sp>
      <p:sp>
        <p:nvSpPr>
          <p:cNvPr id="6" name="Text Placeholder 5"/>
          <p:cNvSpPr>
            <a:spLocks noGrp="1"/>
          </p:cNvSpPr>
          <p:nvPr>
            <p:ph type="body" sz="quarter" idx="14"/>
          </p:nvPr>
        </p:nvSpPr>
        <p:spPr>
          <a:xfrm>
            <a:off x="1538236" y="2167326"/>
            <a:ext cx="5745702" cy="3644887"/>
          </a:xfrm>
        </p:spPr>
        <p:txBody>
          <a:bodyPr/>
          <a:lstStyle/>
          <a:p>
            <a:br>
              <a:rPr lang="en-US" dirty="0"/>
            </a:br>
            <a:endParaRPr lang="en-US" sz="1000" dirty="0"/>
          </a:p>
          <a:p>
            <a:endParaRPr lang="en-US" dirty="0"/>
          </a:p>
        </p:txBody>
      </p:sp>
      <p:pic>
        <p:nvPicPr>
          <p:cNvPr id="4" name="Picture 3">
            <a:extLst>
              <a:ext uri="{FF2B5EF4-FFF2-40B4-BE49-F238E27FC236}">
                <a16:creationId xmlns:a16="http://schemas.microsoft.com/office/drawing/2014/main" id="{E585485A-7BE3-964C-ADD8-2BB8018BAEC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377160" y="1"/>
            <a:ext cx="2819072" cy="4472848"/>
          </a:xfrm>
          <a:prstGeom prst="rect">
            <a:avLst/>
          </a:prstGeom>
        </p:spPr>
      </p:pic>
      <p:sp>
        <p:nvSpPr>
          <p:cNvPr id="21" name="TextBox 20">
            <a:extLst>
              <a:ext uri="{FF2B5EF4-FFF2-40B4-BE49-F238E27FC236}">
                <a16:creationId xmlns:a16="http://schemas.microsoft.com/office/drawing/2014/main" id="{48EBA33A-3BCE-2846-8D86-CF292F4A85E6}"/>
              </a:ext>
            </a:extLst>
          </p:cNvPr>
          <p:cNvSpPr txBox="1"/>
          <p:nvPr/>
        </p:nvSpPr>
        <p:spPr>
          <a:xfrm>
            <a:off x="1538235" y="2703016"/>
            <a:ext cx="5475039" cy="4154984"/>
          </a:xfrm>
          <a:prstGeom prst="rect">
            <a:avLst/>
          </a:prstGeom>
          <a:noFill/>
        </p:spPr>
        <p:txBody>
          <a:bodyPr wrap="square" rtlCol="0">
            <a:spAutoFit/>
          </a:bodyPr>
          <a:lstStyle/>
          <a:p>
            <a:r>
              <a:rPr lang="en-GB" sz="2200" dirty="0">
                <a:solidFill>
                  <a:srgbClr val="142D55"/>
                </a:solidFill>
              </a:rPr>
              <a:t>In ihrer Geschichte dreht sich alles um </a:t>
            </a:r>
            <a:r>
              <a:rPr lang="en-GB" sz="2200" dirty="0">
                <a:solidFill>
                  <a:srgbClr val="C54A9A"/>
                </a:solidFill>
              </a:rPr>
              <a:t>Frauen in der Technik, Vielfalt und </a:t>
            </a:r>
            <a:r>
              <a:rPr lang="en-GB" sz="2200" dirty="0" err="1">
                <a:solidFill>
                  <a:srgbClr val="C54A9A"/>
                </a:solidFill>
              </a:rPr>
              <a:t>Unternehmertum</a:t>
            </a:r>
            <a:r>
              <a:rPr lang="en-GB" sz="2200" dirty="0">
                <a:solidFill>
                  <a:srgbClr val="C54A9A"/>
                </a:solidFill>
              </a:rPr>
              <a:t> von Frauen.</a:t>
            </a:r>
            <a:r>
              <a:rPr lang="en-GB" sz="2200" dirty="0">
                <a:solidFill>
                  <a:srgbClr val="142D55"/>
                </a:solidFill>
              </a:rPr>
              <a:t>  </a:t>
            </a:r>
            <a:br>
              <a:rPr lang="en-GB" sz="2200" dirty="0">
                <a:solidFill>
                  <a:srgbClr val="142D55"/>
                </a:solidFill>
              </a:rPr>
            </a:br>
            <a:r>
              <a:rPr lang="en-GB" sz="2200" dirty="0">
                <a:solidFill>
                  <a:srgbClr val="142D55"/>
                </a:solidFill>
              </a:rPr>
              <a:t>Sie gründete </a:t>
            </a:r>
            <a:r>
              <a:rPr lang="en-GB" sz="2200" dirty="0" err="1">
                <a:solidFill>
                  <a:srgbClr val="142D55"/>
                </a:solidFill>
              </a:rPr>
              <a:t>Diversein</a:t>
            </a:r>
            <a:r>
              <a:rPr lang="en-GB" sz="2200" dirty="0">
                <a:solidFill>
                  <a:srgbClr val="142D55"/>
                </a:solidFill>
              </a:rPr>
              <a:t>, nachdem sie mehr als 10 Jahre in Tech-Unternehmen als Software-Ingenieurin gearbeitet hatte. </a:t>
            </a:r>
          </a:p>
          <a:p>
            <a:endParaRPr lang="en-GB" sz="2200" dirty="0">
              <a:solidFill>
                <a:srgbClr val="142D55"/>
              </a:solidFill>
            </a:endParaRPr>
          </a:p>
          <a:p>
            <a:r>
              <a:rPr lang="en-GB" sz="2200" dirty="0">
                <a:solidFill>
                  <a:srgbClr val="142D55"/>
                </a:solidFill>
              </a:rPr>
              <a:t>Nach langen Überlegungen fand sie </a:t>
            </a:r>
            <a:r>
              <a:rPr lang="en-GB" sz="2200" dirty="0" err="1">
                <a:solidFill>
                  <a:srgbClr val="142D55"/>
                </a:solidFill>
              </a:rPr>
              <a:t>sich</a:t>
            </a:r>
            <a:r>
              <a:rPr lang="en-GB" sz="2200" dirty="0">
                <a:solidFill>
                  <a:srgbClr val="142D55"/>
                </a:solidFill>
              </a:rPr>
              <a:t> auf </a:t>
            </a:r>
            <a:r>
              <a:rPr lang="en-GB" sz="2200" dirty="0" err="1">
                <a:solidFill>
                  <a:srgbClr val="142D55"/>
                </a:solidFill>
              </a:rPr>
              <a:t>einem</a:t>
            </a:r>
            <a:r>
              <a:rPr lang="en-GB" sz="2200" dirty="0">
                <a:solidFill>
                  <a:srgbClr val="142D55"/>
                </a:solidFill>
              </a:rPr>
              <a:t> </a:t>
            </a:r>
            <a:r>
              <a:rPr lang="en-GB" sz="2200" dirty="0" err="1">
                <a:solidFill>
                  <a:srgbClr val="142D55"/>
                </a:solidFill>
              </a:rPr>
              <a:t>anderen</a:t>
            </a:r>
            <a:r>
              <a:rPr lang="en-GB" sz="2200" dirty="0">
                <a:solidFill>
                  <a:srgbClr val="142D55"/>
                </a:solidFill>
              </a:rPr>
              <a:t> </a:t>
            </a:r>
            <a:r>
              <a:rPr lang="en-GB" sz="2200" dirty="0" err="1">
                <a:solidFill>
                  <a:srgbClr val="142D55"/>
                </a:solidFill>
              </a:rPr>
              <a:t>Weg</a:t>
            </a:r>
            <a:r>
              <a:rPr lang="en-GB" sz="2200" dirty="0">
                <a:solidFill>
                  <a:srgbClr val="142D55"/>
                </a:solidFill>
              </a:rPr>
              <a:t> wieder, in der sie wieder in der </a:t>
            </a:r>
            <a:r>
              <a:rPr lang="en-GB" sz="2200" dirty="0" err="1">
                <a:solidFill>
                  <a:srgbClr val="142D55"/>
                </a:solidFill>
              </a:rPr>
              <a:t>Minderheit</a:t>
            </a:r>
            <a:r>
              <a:rPr lang="en-GB" sz="2200" dirty="0">
                <a:solidFill>
                  <a:srgbClr val="142D55"/>
                </a:solidFill>
              </a:rPr>
              <a:t> war, </a:t>
            </a:r>
            <a:r>
              <a:rPr lang="en-GB" sz="2200" dirty="0" err="1">
                <a:solidFill>
                  <a:srgbClr val="142D55"/>
                </a:solidFill>
              </a:rPr>
              <a:t>doch</a:t>
            </a:r>
            <a:r>
              <a:rPr lang="en-GB" sz="2200" dirty="0">
                <a:solidFill>
                  <a:srgbClr val="142D55"/>
                </a:solidFill>
              </a:rPr>
              <a:t> diesmal mit so vielen Unbekannten: </a:t>
            </a:r>
            <a:r>
              <a:rPr lang="en-GB" sz="2200" dirty="0" err="1">
                <a:solidFill>
                  <a:srgbClr val="142D55"/>
                </a:solidFill>
              </a:rPr>
              <a:t>Unternehmertum</a:t>
            </a:r>
            <a:r>
              <a:rPr lang="en-GB" sz="2200" dirty="0">
                <a:solidFill>
                  <a:srgbClr val="142D55"/>
                </a:solidFill>
              </a:rPr>
              <a:t>.</a:t>
            </a:r>
          </a:p>
          <a:p>
            <a:endParaRPr lang="en-GB" sz="2200" dirty="0">
              <a:solidFill>
                <a:srgbClr val="142D55"/>
              </a:solidFill>
            </a:endParaRPr>
          </a:p>
        </p:txBody>
      </p:sp>
      <p:sp>
        <p:nvSpPr>
          <p:cNvPr id="2" name="TextBox 1">
            <a:extLst>
              <a:ext uri="{FF2B5EF4-FFF2-40B4-BE49-F238E27FC236}">
                <a16:creationId xmlns:a16="http://schemas.microsoft.com/office/drawing/2014/main" id="{4D751C69-2F3C-1E4A-899A-A47B347AC445}"/>
              </a:ext>
            </a:extLst>
          </p:cNvPr>
          <p:cNvSpPr txBox="1"/>
          <p:nvPr/>
        </p:nvSpPr>
        <p:spPr>
          <a:xfrm>
            <a:off x="1538236" y="2175346"/>
            <a:ext cx="5025369" cy="461665"/>
          </a:xfrm>
          <a:prstGeom prst="rect">
            <a:avLst/>
          </a:prstGeom>
          <a:noFill/>
        </p:spPr>
        <p:txBody>
          <a:bodyPr wrap="square" rtlCol="0">
            <a:spAutoFit/>
          </a:bodyPr>
          <a:lstStyle/>
          <a:p>
            <a:r>
              <a:rPr lang="en-GB" sz="2400" dirty="0">
                <a:solidFill>
                  <a:srgbClr val="1EB3DD"/>
                </a:solidFill>
              </a:rPr>
              <a:t>Furkan </a:t>
            </a:r>
            <a:r>
              <a:rPr lang="en-GB" sz="2400" dirty="0" err="1">
                <a:solidFill>
                  <a:srgbClr val="1EB3DD"/>
                </a:solidFill>
              </a:rPr>
              <a:t>Karayel</a:t>
            </a:r>
            <a:endParaRPr lang="en-BA" sz="2400" dirty="0">
              <a:solidFill>
                <a:srgbClr val="1EB3DD"/>
              </a:solidFill>
            </a:endParaRPr>
          </a:p>
        </p:txBody>
      </p:sp>
      <p:sp>
        <p:nvSpPr>
          <p:cNvPr id="3" name="TextBox 2">
            <a:extLst>
              <a:ext uri="{FF2B5EF4-FFF2-40B4-BE49-F238E27FC236}">
                <a16:creationId xmlns:a16="http://schemas.microsoft.com/office/drawing/2014/main" id="{915EEEE4-ADE6-DA45-BECF-C1DF1AF1CB0C}"/>
              </a:ext>
            </a:extLst>
          </p:cNvPr>
          <p:cNvSpPr txBox="1"/>
          <p:nvPr/>
        </p:nvSpPr>
        <p:spPr>
          <a:xfrm>
            <a:off x="220336" y="6533003"/>
            <a:ext cx="5310129" cy="261610"/>
          </a:xfrm>
          <a:prstGeom prst="rect">
            <a:avLst/>
          </a:prstGeom>
          <a:noFill/>
        </p:spPr>
        <p:txBody>
          <a:bodyPr wrap="square" rtlCol="0">
            <a:spAutoFit/>
          </a:bodyPr>
          <a:lstStyle/>
          <a:p>
            <a:r>
              <a:rPr lang="en-BA" sz="1100" dirty="0"/>
              <a:t>Quelle: </a:t>
            </a:r>
            <a:r>
              <a:rPr lang="en-GB" sz="1100" dirty="0">
                <a:solidFill>
                  <a:schemeClr val="accent1">
                    <a:lumMod val="75000"/>
                  </a:schemeClr>
                </a:solidFill>
              </a:rPr>
              <a:t>https://www.diversein.com/copy-of-about</a:t>
            </a:r>
            <a:endParaRPr lang="en-BA" sz="1100" dirty="0">
              <a:solidFill>
                <a:schemeClr val="accent1">
                  <a:lumMod val="75000"/>
                </a:schemeClr>
              </a:solidFill>
            </a:endParaRPr>
          </a:p>
        </p:txBody>
      </p:sp>
    </p:spTree>
    <p:extLst>
      <p:ext uri="{BB962C8B-B14F-4D97-AF65-F5344CB8AC3E}">
        <p14:creationId xmlns:p14="http://schemas.microsoft.com/office/powerpoint/2010/main" val="32042633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4"/>
          </p:nvPr>
        </p:nvSpPr>
        <p:spPr>
          <a:xfrm>
            <a:off x="1538236" y="2167326"/>
            <a:ext cx="5745702" cy="3644887"/>
          </a:xfrm>
        </p:spPr>
        <p:txBody>
          <a:bodyPr/>
          <a:lstStyle/>
          <a:p>
            <a:br>
              <a:rPr lang="en-US" dirty="0"/>
            </a:br>
            <a:endParaRPr lang="en-US" sz="1000" dirty="0"/>
          </a:p>
          <a:p>
            <a:endParaRPr lang="en-US" dirty="0"/>
          </a:p>
        </p:txBody>
      </p:sp>
      <p:pic>
        <p:nvPicPr>
          <p:cNvPr id="4" name="Picture 3">
            <a:extLst>
              <a:ext uri="{FF2B5EF4-FFF2-40B4-BE49-F238E27FC236}">
                <a16:creationId xmlns:a16="http://schemas.microsoft.com/office/drawing/2014/main" id="{E585485A-7BE3-964C-ADD8-2BB8018BAEC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377160" y="1"/>
            <a:ext cx="2819072" cy="4472848"/>
          </a:xfrm>
          <a:prstGeom prst="rect">
            <a:avLst/>
          </a:prstGeom>
        </p:spPr>
      </p:pic>
      <p:sp>
        <p:nvSpPr>
          <p:cNvPr id="21" name="TextBox 20">
            <a:extLst>
              <a:ext uri="{FF2B5EF4-FFF2-40B4-BE49-F238E27FC236}">
                <a16:creationId xmlns:a16="http://schemas.microsoft.com/office/drawing/2014/main" id="{48EBA33A-3BCE-2846-8D86-CF292F4A85E6}"/>
              </a:ext>
            </a:extLst>
          </p:cNvPr>
          <p:cNvSpPr txBox="1"/>
          <p:nvPr/>
        </p:nvSpPr>
        <p:spPr>
          <a:xfrm>
            <a:off x="1538235" y="2596923"/>
            <a:ext cx="6085451" cy="4154984"/>
          </a:xfrm>
          <a:prstGeom prst="rect">
            <a:avLst/>
          </a:prstGeom>
          <a:noFill/>
        </p:spPr>
        <p:txBody>
          <a:bodyPr wrap="square" rtlCol="0">
            <a:spAutoFit/>
          </a:bodyPr>
          <a:lstStyle/>
          <a:p>
            <a:r>
              <a:rPr lang="en-GB" sz="2400" dirty="0">
                <a:solidFill>
                  <a:srgbClr val="142D55"/>
                </a:solidFill>
              </a:rPr>
              <a:t>Ihr Lebensmotto ist: </a:t>
            </a:r>
          </a:p>
          <a:p>
            <a:r>
              <a:rPr lang="en-GB" sz="2400" i="1" dirty="0">
                <a:solidFill>
                  <a:srgbClr val="C54A9A"/>
                </a:solidFill>
              </a:rPr>
              <a:t>"Entdecken, teilen und inspirieren!"  </a:t>
            </a:r>
            <a:endParaRPr lang="en-GB" sz="2400" dirty="0">
              <a:solidFill>
                <a:srgbClr val="C54A9A"/>
              </a:solidFill>
            </a:endParaRPr>
          </a:p>
          <a:p>
            <a:endParaRPr lang="en-GB" sz="2400" b="1" dirty="0">
              <a:solidFill>
                <a:srgbClr val="142D55"/>
              </a:solidFill>
            </a:endParaRPr>
          </a:p>
          <a:p>
            <a:r>
              <a:rPr lang="en-GB" sz="2400" dirty="0">
                <a:solidFill>
                  <a:srgbClr val="142D55"/>
                </a:solidFill>
              </a:rPr>
              <a:t>In den letzten 2 Jahren hat sie auf mehr als 60 Konferenzen, Workshops, Veranstaltungen oder Podcasts über Frauen in der Tech-Branche, Frauen in </a:t>
            </a:r>
            <a:r>
              <a:rPr lang="en-GB" sz="2400" dirty="0" err="1">
                <a:solidFill>
                  <a:srgbClr val="142D55"/>
                </a:solidFill>
              </a:rPr>
              <a:t>Führungspositionen</a:t>
            </a:r>
            <a:r>
              <a:rPr lang="en-GB" sz="2400" dirty="0">
                <a:solidFill>
                  <a:srgbClr val="142D55"/>
                </a:solidFill>
              </a:rPr>
              <a:t>, </a:t>
            </a:r>
            <a:r>
              <a:rPr lang="en-GB" sz="2400" dirty="0" err="1">
                <a:solidFill>
                  <a:srgbClr val="142D55"/>
                </a:solidFill>
              </a:rPr>
              <a:t>Unternehmertum</a:t>
            </a:r>
            <a:r>
              <a:rPr lang="en-GB" sz="2400" dirty="0">
                <a:solidFill>
                  <a:srgbClr val="142D55"/>
                </a:solidFill>
              </a:rPr>
              <a:t> von Frauen </a:t>
            </a:r>
            <a:r>
              <a:rPr lang="en-GB" sz="2400" dirty="0" err="1">
                <a:solidFill>
                  <a:srgbClr val="142D55"/>
                </a:solidFill>
              </a:rPr>
              <a:t>sowie</a:t>
            </a:r>
            <a:r>
              <a:rPr lang="en-GB" sz="2400" dirty="0">
                <a:solidFill>
                  <a:srgbClr val="142D55"/>
                </a:solidFill>
              </a:rPr>
              <a:t> die Macht der Vielfalt und Inklusion am Arbeitsplatz gesprochen. </a:t>
            </a:r>
          </a:p>
          <a:p>
            <a:endParaRPr lang="en-GB" sz="2400" dirty="0">
              <a:solidFill>
                <a:srgbClr val="142D55"/>
              </a:solidFill>
            </a:endParaRPr>
          </a:p>
        </p:txBody>
      </p:sp>
      <p:sp>
        <p:nvSpPr>
          <p:cNvPr id="2" name="TextBox 1">
            <a:extLst>
              <a:ext uri="{FF2B5EF4-FFF2-40B4-BE49-F238E27FC236}">
                <a16:creationId xmlns:a16="http://schemas.microsoft.com/office/drawing/2014/main" id="{4D751C69-2F3C-1E4A-899A-A47B347AC445}"/>
              </a:ext>
            </a:extLst>
          </p:cNvPr>
          <p:cNvSpPr txBox="1"/>
          <p:nvPr/>
        </p:nvSpPr>
        <p:spPr>
          <a:xfrm>
            <a:off x="1538236" y="2175346"/>
            <a:ext cx="5025369" cy="461665"/>
          </a:xfrm>
          <a:prstGeom prst="rect">
            <a:avLst/>
          </a:prstGeom>
          <a:noFill/>
        </p:spPr>
        <p:txBody>
          <a:bodyPr wrap="square" rtlCol="0">
            <a:spAutoFit/>
          </a:bodyPr>
          <a:lstStyle/>
          <a:p>
            <a:r>
              <a:rPr lang="en-GB" sz="2400" dirty="0">
                <a:solidFill>
                  <a:srgbClr val="1EB3DD"/>
                </a:solidFill>
              </a:rPr>
              <a:t>Furkan </a:t>
            </a:r>
            <a:r>
              <a:rPr lang="en-GB" sz="2400" dirty="0" err="1">
                <a:solidFill>
                  <a:srgbClr val="1EB3DD"/>
                </a:solidFill>
              </a:rPr>
              <a:t>Karayel</a:t>
            </a:r>
            <a:endParaRPr lang="en-BA" sz="2400" dirty="0">
              <a:solidFill>
                <a:srgbClr val="1EB3DD"/>
              </a:solidFill>
            </a:endParaRPr>
          </a:p>
        </p:txBody>
      </p:sp>
      <p:sp>
        <p:nvSpPr>
          <p:cNvPr id="7" name="TextBox 6">
            <a:extLst>
              <a:ext uri="{FF2B5EF4-FFF2-40B4-BE49-F238E27FC236}">
                <a16:creationId xmlns:a16="http://schemas.microsoft.com/office/drawing/2014/main" id="{E67B3FBE-4A51-0B47-9C52-76F316E355F5}"/>
              </a:ext>
            </a:extLst>
          </p:cNvPr>
          <p:cNvSpPr txBox="1"/>
          <p:nvPr/>
        </p:nvSpPr>
        <p:spPr>
          <a:xfrm>
            <a:off x="220336" y="6533003"/>
            <a:ext cx="5310129" cy="246221"/>
          </a:xfrm>
          <a:prstGeom prst="rect">
            <a:avLst/>
          </a:prstGeom>
          <a:noFill/>
        </p:spPr>
        <p:txBody>
          <a:bodyPr wrap="square" rtlCol="0">
            <a:spAutoFit/>
          </a:bodyPr>
          <a:lstStyle/>
          <a:p>
            <a:r>
              <a:rPr lang="en-BA" sz="1000" dirty="0"/>
              <a:t>Quelle: </a:t>
            </a:r>
            <a:r>
              <a:rPr lang="en-GB" sz="1000" dirty="0">
                <a:solidFill>
                  <a:schemeClr val="accent1">
                    <a:lumMod val="75000"/>
                  </a:schemeClr>
                </a:solidFill>
              </a:rPr>
              <a:t>https://www.diversein.com/copy-of-about</a:t>
            </a:r>
            <a:endParaRPr lang="en-BA" sz="1000" dirty="0">
              <a:solidFill>
                <a:schemeClr val="accent1">
                  <a:lumMod val="75000"/>
                </a:schemeClr>
              </a:solidFill>
            </a:endParaRPr>
          </a:p>
        </p:txBody>
      </p:sp>
      <p:sp>
        <p:nvSpPr>
          <p:cNvPr id="11" name="Text Placeholder 4">
            <a:extLst>
              <a:ext uri="{FF2B5EF4-FFF2-40B4-BE49-F238E27FC236}">
                <a16:creationId xmlns:a16="http://schemas.microsoft.com/office/drawing/2014/main" id="{39F9DA06-E2BE-4253-8E6B-AA1012318245}"/>
              </a:ext>
            </a:extLst>
          </p:cNvPr>
          <p:cNvSpPr>
            <a:spLocks noGrp="1"/>
          </p:cNvSpPr>
          <p:nvPr>
            <p:ph type="body" sz="quarter" idx="13"/>
          </p:nvPr>
        </p:nvSpPr>
        <p:spPr>
          <a:xfrm>
            <a:off x="1538236" y="597521"/>
            <a:ext cx="6432572" cy="1381662"/>
          </a:xfrm>
        </p:spPr>
        <p:txBody>
          <a:bodyPr>
            <a:noAutofit/>
          </a:bodyPr>
          <a:lstStyle/>
          <a:p>
            <a:pPr fontAlgn="base"/>
            <a:r>
              <a:rPr lang="en-BA" dirty="0">
                <a:solidFill>
                  <a:schemeClr val="bg1"/>
                </a:solidFill>
                <a:highlight>
                  <a:srgbClr val="C54A9A"/>
                </a:highlight>
              </a:rPr>
              <a:t>BEISPIEL</a:t>
            </a:r>
            <a:r>
              <a:rPr lang="en-BA" dirty="0">
                <a:solidFill>
                  <a:schemeClr val="bg1"/>
                </a:solidFill>
              </a:rPr>
              <a:t> </a:t>
            </a:r>
            <a:r>
              <a:rPr lang="en-BA" dirty="0"/>
              <a:t>FÜR ZUSAMMENARBEIT: MIGRANTINNEN ALS UNTERNEHMERINNEN</a:t>
            </a:r>
          </a:p>
        </p:txBody>
      </p:sp>
    </p:spTree>
    <p:extLst>
      <p:ext uri="{BB962C8B-B14F-4D97-AF65-F5344CB8AC3E}">
        <p14:creationId xmlns:p14="http://schemas.microsoft.com/office/powerpoint/2010/main" val="23386275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4"/>
          </p:nvPr>
        </p:nvSpPr>
        <p:spPr>
          <a:xfrm>
            <a:off x="1538236" y="2167326"/>
            <a:ext cx="5745702" cy="3644887"/>
          </a:xfrm>
        </p:spPr>
        <p:txBody>
          <a:bodyPr/>
          <a:lstStyle/>
          <a:p>
            <a:br>
              <a:rPr lang="en-US" dirty="0"/>
            </a:br>
            <a:endParaRPr lang="en-US" sz="1000" dirty="0"/>
          </a:p>
          <a:p>
            <a:endParaRPr lang="en-US" dirty="0"/>
          </a:p>
        </p:txBody>
      </p:sp>
      <p:pic>
        <p:nvPicPr>
          <p:cNvPr id="4" name="Picture 3">
            <a:extLst>
              <a:ext uri="{FF2B5EF4-FFF2-40B4-BE49-F238E27FC236}">
                <a16:creationId xmlns:a16="http://schemas.microsoft.com/office/drawing/2014/main" id="{E585485A-7BE3-964C-ADD8-2BB8018BAEC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377160" y="1"/>
            <a:ext cx="2819072" cy="4472848"/>
          </a:xfrm>
          <a:prstGeom prst="rect">
            <a:avLst/>
          </a:prstGeom>
        </p:spPr>
      </p:pic>
      <p:sp>
        <p:nvSpPr>
          <p:cNvPr id="21" name="TextBox 20">
            <a:extLst>
              <a:ext uri="{FF2B5EF4-FFF2-40B4-BE49-F238E27FC236}">
                <a16:creationId xmlns:a16="http://schemas.microsoft.com/office/drawing/2014/main" id="{48EBA33A-3BCE-2846-8D86-CF292F4A85E6}"/>
              </a:ext>
            </a:extLst>
          </p:cNvPr>
          <p:cNvSpPr txBox="1"/>
          <p:nvPr/>
        </p:nvSpPr>
        <p:spPr>
          <a:xfrm>
            <a:off x="308875" y="2969779"/>
            <a:ext cx="2306933" cy="1938992"/>
          </a:xfrm>
          <a:prstGeom prst="rect">
            <a:avLst/>
          </a:prstGeom>
          <a:noFill/>
        </p:spPr>
        <p:txBody>
          <a:bodyPr wrap="square" rtlCol="0">
            <a:spAutoFit/>
          </a:bodyPr>
          <a:lstStyle/>
          <a:p>
            <a:r>
              <a:rPr lang="en-GB" sz="2400" dirty="0">
                <a:solidFill>
                  <a:srgbClr val="142D55"/>
                </a:solidFill>
              </a:rPr>
              <a:t>Sie arbeitet mit all diesen Botschaftern zusammen, um ein breiteres Spektrum an Dienstleistungen anzubieten</a:t>
            </a:r>
          </a:p>
        </p:txBody>
      </p:sp>
      <p:sp>
        <p:nvSpPr>
          <p:cNvPr id="2" name="TextBox 1">
            <a:extLst>
              <a:ext uri="{FF2B5EF4-FFF2-40B4-BE49-F238E27FC236}">
                <a16:creationId xmlns:a16="http://schemas.microsoft.com/office/drawing/2014/main" id="{4D751C69-2F3C-1E4A-899A-A47B347AC445}"/>
              </a:ext>
            </a:extLst>
          </p:cNvPr>
          <p:cNvSpPr txBox="1"/>
          <p:nvPr/>
        </p:nvSpPr>
        <p:spPr>
          <a:xfrm>
            <a:off x="257584" y="2414042"/>
            <a:ext cx="5025369" cy="461665"/>
          </a:xfrm>
          <a:prstGeom prst="rect">
            <a:avLst/>
          </a:prstGeom>
          <a:noFill/>
        </p:spPr>
        <p:txBody>
          <a:bodyPr wrap="square" rtlCol="0">
            <a:spAutoFit/>
          </a:bodyPr>
          <a:lstStyle/>
          <a:p>
            <a:r>
              <a:rPr lang="en-GB" sz="2400" dirty="0">
                <a:solidFill>
                  <a:srgbClr val="1EB3DD"/>
                </a:solidFill>
              </a:rPr>
              <a:t>Furkan </a:t>
            </a:r>
            <a:r>
              <a:rPr lang="en-GB" sz="2400" dirty="0" err="1">
                <a:solidFill>
                  <a:srgbClr val="1EB3DD"/>
                </a:solidFill>
              </a:rPr>
              <a:t>Karayel</a:t>
            </a:r>
            <a:endParaRPr lang="en-BA" sz="2400" dirty="0">
              <a:solidFill>
                <a:srgbClr val="1EB3DD"/>
              </a:solidFill>
            </a:endParaRPr>
          </a:p>
        </p:txBody>
      </p:sp>
      <p:pic>
        <p:nvPicPr>
          <p:cNvPr id="7" name="Picture 6">
            <a:extLst>
              <a:ext uri="{FF2B5EF4-FFF2-40B4-BE49-F238E27FC236}">
                <a16:creationId xmlns:a16="http://schemas.microsoft.com/office/drawing/2014/main" id="{FFBE211B-4DBE-B34B-ACBF-F44EF88B9F6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068320" y="2167326"/>
            <a:ext cx="4668129" cy="4560461"/>
          </a:xfrm>
          <a:prstGeom prst="rect">
            <a:avLst/>
          </a:prstGeom>
        </p:spPr>
      </p:pic>
      <p:sp>
        <p:nvSpPr>
          <p:cNvPr id="9" name="TextBox 8">
            <a:extLst>
              <a:ext uri="{FF2B5EF4-FFF2-40B4-BE49-F238E27FC236}">
                <a16:creationId xmlns:a16="http://schemas.microsoft.com/office/drawing/2014/main" id="{4D0C1FB2-3F06-DA4F-B01A-24CC15638D7F}"/>
              </a:ext>
            </a:extLst>
          </p:cNvPr>
          <p:cNvSpPr txBox="1"/>
          <p:nvPr/>
        </p:nvSpPr>
        <p:spPr>
          <a:xfrm>
            <a:off x="0" y="6598709"/>
            <a:ext cx="5310129" cy="246221"/>
          </a:xfrm>
          <a:prstGeom prst="rect">
            <a:avLst/>
          </a:prstGeom>
          <a:noFill/>
        </p:spPr>
        <p:txBody>
          <a:bodyPr wrap="square" rtlCol="0">
            <a:spAutoFit/>
          </a:bodyPr>
          <a:lstStyle/>
          <a:p>
            <a:r>
              <a:rPr lang="en-BA" sz="1000" dirty="0"/>
              <a:t>Quelle: </a:t>
            </a:r>
            <a:r>
              <a:rPr lang="en-GB" sz="1000" dirty="0">
                <a:solidFill>
                  <a:schemeClr val="accent1">
                    <a:lumMod val="75000"/>
                  </a:schemeClr>
                </a:solidFill>
              </a:rPr>
              <a:t>https://www.diversein.com/copy-of-about</a:t>
            </a:r>
            <a:endParaRPr lang="en-BA" sz="1000" dirty="0">
              <a:solidFill>
                <a:schemeClr val="accent1">
                  <a:lumMod val="75000"/>
                </a:schemeClr>
              </a:solidFill>
            </a:endParaRPr>
          </a:p>
        </p:txBody>
      </p:sp>
      <p:sp>
        <p:nvSpPr>
          <p:cNvPr id="12" name="Text Placeholder 4">
            <a:extLst>
              <a:ext uri="{FF2B5EF4-FFF2-40B4-BE49-F238E27FC236}">
                <a16:creationId xmlns:a16="http://schemas.microsoft.com/office/drawing/2014/main" id="{76A341C3-469E-44A9-AFF4-0ED48D349B08}"/>
              </a:ext>
            </a:extLst>
          </p:cNvPr>
          <p:cNvSpPr>
            <a:spLocks noGrp="1"/>
          </p:cNvSpPr>
          <p:nvPr>
            <p:ph type="body" sz="quarter" idx="13"/>
          </p:nvPr>
        </p:nvSpPr>
        <p:spPr>
          <a:xfrm>
            <a:off x="1538236" y="597521"/>
            <a:ext cx="6432572" cy="1381662"/>
          </a:xfrm>
        </p:spPr>
        <p:txBody>
          <a:bodyPr>
            <a:noAutofit/>
          </a:bodyPr>
          <a:lstStyle/>
          <a:p>
            <a:pPr fontAlgn="base"/>
            <a:r>
              <a:rPr lang="en-BA" dirty="0">
                <a:solidFill>
                  <a:schemeClr val="bg1"/>
                </a:solidFill>
                <a:highlight>
                  <a:srgbClr val="C54A9A"/>
                </a:highlight>
              </a:rPr>
              <a:t>BEISPIEL</a:t>
            </a:r>
            <a:r>
              <a:rPr lang="en-BA" dirty="0">
                <a:solidFill>
                  <a:schemeClr val="bg1"/>
                </a:solidFill>
              </a:rPr>
              <a:t> </a:t>
            </a:r>
            <a:r>
              <a:rPr lang="en-BA" dirty="0"/>
              <a:t>FÜR ZUSAMMENARBEIT: MIGRANTINNEN ALS UNTERNEHMERINNEN</a:t>
            </a:r>
          </a:p>
        </p:txBody>
      </p:sp>
    </p:spTree>
    <p:extLst>
      <p:ext uri="{BB962C8B-B14F-4D97-AF65-F5344CB8AC3E}">
        <p14:creationId xmlns:p14="http://schemas.microsoft.com/office/powerpoint/2010/main" val="15488912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a:xfrm>
            <a:off x="1675005" y="1074656"/>
            <a:ext cx="10367469" cy="697353"/>
          </a:xfrm>
        </p:spPr>
        <p:txBody>
          <a:bodyPr>
            <a:noAutofit/>
          </a:bodyPr>
          <a:lstStyle/>
          <a:p>
            <a:r>
              <a:rPr lang="en-IE" dirty="0"/>
              <a:t>6 SCHRITTE ZUR ERFOLGREICHEN ZUSAMMENARBEIT</a:t>
            </a:r>
          </a:p>
          <a:p>
            <a:endParaRPr lang="en-US" dirty="0"/>
          </a:p>
        </p:txBody>
      </p:sp>
      <p:sp>
        <p:nvSpPr>
          <p:cNvPr id="5" name="Text Placeholder 4"/>
          <p:cNvSpPr>
            <a:spLocks noGrp="1"/>
          </p:cNvSpPr>
          <p:nvPr>
            <p:ph type="body" sz="quarter" idx="14"/>
          </p:nvPr>
        </p:nvSpPr>
        <p:spPr>
          <a:xfrm>
            <a:off x="1687302" y="2257465"/>
            <a:ext cx="9637190" cy="3245241"/>
          </a:xfrm>
        </p:spPr>
        <p:txBody>
          <a:bodyPr/>
          <a:lstStyle/>
          <a:p>
            <a:pPr marL="457200" indent="-457200">
              <a:buFont typeface="+mj-lt"/>
              <a:buAutoNum type="arabicPeriod"/>
            </a:pPr>
            <a:r>
              <a:rPr lang="en-IE" dirty="0" err="1">
                <a:solidFill>
                  <a:srgbClr val="C54A9A"/>
                </a:solidFill>
              </a:rPr>
              <a:t>Wähle</a:t>
            </a:r>
            <a:r>
              <a:rPr lang="en-IE" dirty="0">
                <a:solidFill>
                  <a:srgbClr val="C54A9A"/>
                </a:solidFill>
              </a:rPr>
              <a:t> die </a:t>
            </a:r>
            <a:r>
              <a:rPr lang="en-IE" dirty="0" err="1">
                <a:solidFill>
                  <a:srgbClr val="C54A9A"/>
                </a:solidFill>
              </a:rPr>
              <a:t>Kollaborationspartner</a:t>
            </a:r>
            <a:r>
              <a:rPr lang="en-IE" dirty="0">
                <a:solidFill>
                  <a:srgbClr val="C54A9A"/>
                </a:solidFill>
              </a:rPr>
              <a:t> </a:t>
            </a:r>
            <a:r>
              <a:rPr lang="en-IE" dirty="0" err="1">
                <a:solidFill>
                  <a:srgbClr val="C54A9A"/>
                </a:solidFill>
              </a:rPr>
              <a:t>aus</a:t>
            </a:r>
            <a:r>
              <a:rPr lang="en-IE" dirty="0">
                <a:solidFill>
                  <a:srgbClr val="C54A9A"/>
                </a:solidFill>
              </a:rPr>
              <a:t> </a:t>
            </a:r>
            <a:r>
              <a:rPr lang="en-US" dirty="0">
                <a:solidFill>
                  <a:srgbClr val="C54A9A"/>
                </a:solidFill>
              </a:rPr>
              <a:t>- </a:t>
            </a:r>
            <a:r>
              <a:rPr lang="en-IE" dirty="0" err="1"/>
              <a:t>Ziehe</a:t>
            </a:r>
            <a:r>
              <a:rPr lang="en-IE" dirty="0"/>
              <a:t> Mitarbeiter hinzu, bei denen es wenig Überschneidungen </a:t>
            </a:r>
            <a:r>
              <a:rPr lang="en-IE" dirty="0" err="1"/>
              <a:t>mit</a:t>
            </a:r>
            <a:r>
              <a:rPr lang="en-IE" dirty="0"/>
              <a:t> </a:t>
            </a:r>
            <a:r>
              <a:rPr lang="en-IE" dirty="0" err="1"/>
              <a:t>deinen</a:t>
            </a:r>
            <a:r>
              <a:rPr lang="en-IE" dirty="0"/>
              <a:t> Fachgebieten gibt, um sicherzustellen, dass </a:t>
            </a:r>
            <a:r>
              <a:rPr lang="en-IE" dirty="0" err="1"/>
              <a:t>jeder</a:t>
            </a:r>
            <a:r>
              <a:rPr lang="en-IE" dirty="0"/>
              <a:t> </a:t>
            </a:r>
            <a:r>
              <a:rPr lang="en-IE" dirty="0" err="1"/>
              <a:t>einen</a:t>
            </a:r>
            <a:r>
              <a:rPr lang="en-IE" dirty="0"/>
              <a:t> einzigartigen Beitrag leisten kann.</a:t>
            </a:r>
          </a:p>
          <a:p>
            <a:pPr marL="457200" indent="-457200">
              <a:buFont typeface="+mj-lt"/>
              <a:buAutoNum type="arabicPeriod"/>
            </a:pPr>
            <a:r>
              <a:rPr lang="en-IE" dirty="0" err="1">
                <a:solidFill>
                  <a:srgbClr val="C54A9A"/>
                </a:solidFill>
              </a:rPr>
              <a:t>Kläre</a:t>
            </a:r>
            <a:r>
              <a:rPr lang="en-IE" dirty="0">
                <a:solidFill>
                  <a:srgbClr val="C54A9A"/>
                </a:solidFill>
              </a:rPr>
              <a:t> Rollen und </a:t>
            </a:r>
            <a:r>
              <a:rPr lang="en-IE" dirty="0" err="1">
                <a:solidFill>
                  <a:srgbClr val="C54A9A"/>
                </a:solidFill>
              </a:rPr>
              <a:t>Beziehungen</a:t>
            </a:r>
            <a:r>
              <a:rPr lang="en-IE" dirty="0">
                <a:solidFill>
                  <a:srgbClr val="C54A9A"/>
                </a:solidFill>
              </a:rPr>
              <a:t> - </a:t>
            </a:r>
            <a:r>
              <a:rPr lang="en-IE" dirty="0"/>
              <a:t>Verwirrung</a:t>
            </a:r>
            <a:r>
              <a:rPr lang="en-IE" dirty="0">
                <a:solidFill>
                  <a:srgbClr val="C54A9A"/>
                </a:solidFill>
              </a:rPr>
              <a:t> </a:t>
            </a:r>
            <a:r>
              <a:rPr lang="en-IE" dirty="0"/>
              <a:t>oder Zweifel darüber, wer welche Rolle hat, </a:t>
            </a:r>
            <a:r>
              <a:rPr lang="en-IE" dirty="0" err="1"/>
              <a:t>kann</a:t>
            </a:r>
            <a:r>
              <a:rPr lang="en-IE" dirty="0"/>
              <a:t> </a:t>
            </a:r>
            <a:r>
              <a:rPr lang="en-IE" dirty="0" err="1"/>
              <a:t>eine</a:t>
            </a:r>
            <a:r>
              <a:rPr lang="en-IE" dirty="0"/>
              <a:t> </a:t>
            </a:r>
            <a:r>
              <a:rPr lang="en-IE" dirty="0" err="1"/>
              <a:t>Ursache</a:t>
            </a:r>
            <a:r>
              <a:rPr lang="en-IE" dirty="0"/>
              <a:t> </a:t>
            </a:r>
            <a:r>
              <a:rPr lang="en-IE" dirty="0" err="1"/>
              <a:t>für</a:t>
            </a:r>
            <a:r>
              <a:rPr lang="en-IE" dirty="0"/>
              <a:t> Spannungen und Konflikten in einem </a:t>
            </a:r>
            <a:r>
              <a:rPr lang="en-IE" dirty="0" err="1"/>
              <a:t>gemeinschaftlichen</a:t>
            </a:r>
            <a:r>
              <a:rPr lang="en-IE" dirty="0"/>
              <a:t> </a:t>
            </a:r>
            <a:r>
              <a:rPr lang="en-IE" dirty="0" err="1"/>
              <a:t>Projekt</a:t>
            </a:r>
            <a:r>
              <a:rPr lang="en-IE" dirty="0"/>
              <a:t> sein. Dies </a:t>
            </a:r>
            <a:r>
              <a:rPr lang="en-IE" dirty="0" err="1"/>
              <a:t>kann</a:t>
            </a:r>
            <a:r>
              <a:rPr lang="en-IE" dirty="0"/>
              <a:t> </a:t>
            </a:r>
            <a:r>
              <a:rPr lang="en-IE" dirty="0" err="1"/>
              <a:t>zu</a:t>
            </a:r>
            <a:r>
              <a:rPr lang="en-IE" dirty="0"/>
              <a:t> </a:t>
            </a:r>
            <a:r>
              <a:rPr lang="en-IE" dirty="0" err="1"/>
              <a:t>Fehlkommunikation</a:t>
            </a:r>
            <a:r>
              <a:rPr lang="en-IE" dirty="0"/>
              <a:t> und </a:t>
            </a:r>
            <a:r>
              <a:rPr lang="en-IE" dirty="0" err="1"/>
              <a:t>mangelhaften</a:t>
            </a:r>
            <a:r>
              <a:rPr lang="en-IE" dirty="0"/>
              <a:t> </a:t>
            </a:r>
            <a:r>
              <a:rPr lang="en-IE" dirty="0" err="1"/>
              <a:t>Ergebnissen</a:t>
            </a:r>
            <a:r>
              <a:rPr lang="en-IE" dirty="0"/>
              <a:t> </a:t>
            </a:r>
            <a:r>
              <a:rPr lang="en-IE" dirty="0" err="1"/>
              <a:t>führen</a:t>
            </a:r>
            <a:r>
              <a:rPr lang="en-IE" dirty="0"/>
              <a:t>.</a:t>
            </a:r>
          </a:p>
          <a:p>
            <a:pPr marL="457200" indent="-457200">
              <a:buFont typeface="+mj-lt"/>
              <a:buAutoNum type="arabicPeriod"/>
            </a:pPr>
            <a:r>
              <a:rPr lang="en-IE" dirty="0" err="1">
                <a:solidFill>
                  <a:srgbClr val="C54A9A"/>
                </a:solidFill>
              </a:rPr>
              <a:t>Richte</a:t>
            </a:r>
            <a:r>
              <a:rPr lang="en-IE" dirty="0"/>
              <a:t> </a:t>
            </a:r>
            <a:r>
              <a:rPr lang="en-IE" dirty="0" err="1">
                <a:solidFill>
                  <a:srgbClr val="C54A9A"/>
                </a:solidFill>
              </a:rPr>
              <a:t>klare</a:t>
            </a:r>
            <a:r>
              <a:rPr lang="en-IE" dirty="0">
                <a:solidFill>
                  <a:srgbClr val="C54A9A"/>
                </a:solidFill>
              </a:rPr>
              <a:t> Kommunikationswege ein </a:t>
            </a:r>
            <a:r>
              <a:rPr lang="en-US" dirty="0">
                <a:solidFill>
                  <a:srgbClr val="C54A9A"/>
                </a:solidFill>
              </a:rPr>
              <a:t>- </a:t>
            </a:r>
            <a:r>
              <a:rPr lang="en-IE" dirty="0"/>
              <a:t>Kommunikation ist zentral für die Zusammenarbeit, denn der kreative Dialog bringt Ideen hervor, auf die die Beteiligten alleine nie gekommen wären. </a:t>
            </a:r>
          </a:p>
          <a:p>
            <a:pPr marL="457200" indent="-457200">
              <a:buFont typeface="Arial"/>
              <a:buAutoNum type="arabicPeriod"/>
            </a:pPr>
            <a:endParaRPr lang="en-US" dirty="0"/>
          </a:p>
          <a:p>
            <a:br>
              <a:rPr lang="en-IE" dirty="0"/>
            </a:br>
            <a:endParaRPr lang="en-IE" dirty="0"/>
          </a:p>
          <a:p>
            <a:pPr marL="457200" indent="-457200">
              <a:buAutoNum type="arabicPeriod"/>
            </a:pPr>
            <a:endParaRPr lang="en-IE" dirty="0"/>
          </a:p>
          <a:p>
            <a:pPr marL="457200" indent="-457200">
              <a:buAutoNum type="arabicPeriod"/>
            </a:pPr>
            <a:endParaRPr lang="en-IE" dirty="0"/>
          </a:p>
          <a:p>
            <a:r>
              <a:rPr lang="en-US" dirty="0"/>
              <a:t> </a:t>
            </a:r>
          </a:p>
          <a:p>
            <a:endParaRPr lang="en-US" dirty="0"/>
          </a:p>
        </p:txBody>
      </p:sp>
    </p:spTree>
    <p:extLst>
      <p:ext uri="{BB962C8B-B14F-4D97-AF65-F5344CB8AC3E}">
        <p14:creationId xmlns:p14="http://schemas.microsoft.com/office/powerpoint/2010/main" val="14736920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4"/>
          </p:nvPr>
        </p:nvSpPr>
        <p:spPr>
          <a:xfrm>
            <a:off x="1675006" y="2047319"/>
            <a:ext cx="9637190" cy="3245241"/>
          </a:xfrm>
        </p:spPr>
        <p:txBody>
          <a:bodyPr/>
          <a:lstStyle/>
          <a:p>
            <a:r>
              <a:rPr lang="en-US" dirty="0">
                <a:solidFill>
                  <a:srgbClr val="C54A9A"/>
                </a:solidFill>
              </a:rPr>
              <a:t>4.  </a:t>
            </a:r>
            <a:r>
              <a:rPr lang="en-US" dirty="0" err="1">
                <a:solidFill>
                  <a:srgbClr val="C54A9A"/>
                </a:solidFill>
              </a:rPr>
              <a:t>Fördere</a:t>
            </a:r>
            <a:r>
              <a:rPr lang="en-US" dirty="0">
                <a:solidFill>
                  <a:srgbClr val="C54A9A"/>
                </a:solidFill>
              </a:rPr>
              <a:t> </a:t>
            </a:r>
            <a:r>
              <a:rPr lang="en-US" dirty="0" err="1">
                <a:solidFill>
                  <a:srgbClr val="C54A9A"/>
                </a:solidFill>
              </a:rPr>
              <a:t>eine</a:t>
            </a:r>
            <a:r>
              <a:rPr lang="en-US" dirty="0">
                <a:solidFill>
                  <a:srgbClr val="C54A9A"/>
                </a:solidFill>
              </a:rPr>
              <a:t> </a:t>
            </a:r>
            <a:r>
              <a:rPr lang="en-US" dirty="0" err="1">
                <a:solidFill>
                  <a:srgbClr val="C54A9A"/>
                </a:solidFill>
              </a:rPr>
              <a:t>offene</a:t>
            </a:r>
            <a:r>
              <a:rPr lang="en-US" dirty="0">
                <a:solidFill>
                  <a:srgbClr val="C54A9A"/>
                </a:solidFill>
              </a:rPr>
              <a:t> </a:t>
            </a:r>
            <a:r>
              <a:rPr lang="en-US" dirty="0" err="1">
                <a:solidFill>
                  <a:srgbClr val="C54A9A"/>
                </a:solidFill>
              </a:rPr>
              <a:t>Kommunikation</a:t>
            </a:r>
            <a:r>
              <a:rPr lang="en-US" dirty="0">
                <a:solidFill>
                  <a:srgbClr val="C54A9A"/>
                </a:solidFill>
              </a:rPr>
              <a:t> - </a:t>
            </a:r>
            <a:r>
              <a:rPr lang="en-IE" dirty="0"/>
              <a:t>Das Vertrauen, das in einem guten kollaborativen Kreis aufgebaut wird, gibt jedem die Zuversicht, einen unvollständigen oder unzureichenden </a:t>
            </a:r>
            <a:r>
              <a:rPr lang="en-IE" dirty="0" err="1"/>
              <a:t>Gedanken</a:t>
            </a:r>
            <a:r>
              <a:rPr lang="en-IE" dirty="0"/>
              <a:t> </a:t>
            </a:r>
            <a:r>
              <a:rPr lang="en-IE" dirty="0" err="1"/>
              <a:t>zu</a:t>
            </a:r>
            <a:r>
              <a:rPr lang="en-IE" dirty="0"/>
              <a:t> </a:t>
            </a:r>
            <a:r>
              <a:rPr lang="en-IE" dirty="0" err="1"/>
              <a:t>äußern</a:t>
            </a:r>
            <a:r>
              <a:rPr lang="en-IE" dirty="0"/>
              <a:t>, da er weiß, dass er andere Ideen im Gespräch </a:t>
            </a:r>
            <a:r>
              <a:rPr lang="en-IE" dirty="0" err="1"/>
              <a:t>katalysieren</a:t>
            </a:r>
            <a:r>
              <a:rPr lang="en-IE" dirty="0"/>
              <a:t> kann. </a:t>
            </a:r>
          </a:p>
          <a:p>
            <a:r>
              <a:rPr lang="en-IE" dirty="0">
                <a:solidFill>
                  <a:srgbClr val="C54A9A"/>
                </a:solidFill>
              </a:rPr>
              <a:t>5.  </a:t>
            </a:r>
            <a:r>
              <a:rPr lang="en-IE" dirty="0" err="1">
                <a:solidFill>
                  <a:srgbClr val="C54A9A"/>
                </a:solidFill>
              </a:rPr>
              <a:t>Halte</a:t>
            </a:r>
            <a:r>
              <a:rPr lang="en-IE" dirty="0">
                <a:solidFill>
                  <a:srgbClr val="C54A9A"/>
                </a:solidFill>
              </a:rPr>
              <a:t> </a:t>
            </a:r>
            <a:r>
              <a:rPr lang="en-IE" dirty="0" err="1">
                <a:solidFill>
                  <a:srgbClr val="C54A9A"/>
                </a:solidFill>
              </a:rPr>
              <a:t>deine</a:t>
            </a:r>
            <a:r>
              <a:rPr lang="en-IE" dirty="0">
                <a:solidFill>
                  <a:srgbClr val="C54A9A"/>
                </a:solidFill>
              </a:rPr>
              <a:t> Ideen fest - </a:t>
            </a:r>
            <a:r>
              <a:rPr lang="en-IE" dirty="0" err="1"/>
              <a:t>Dokumentiere</a:t>
            </a:r>
            <a:r>
              <a:rPr lang="en-IE" dirty="0"/>
              <a:t> </a:t>
            </a:r>
            <a:r>
              <a:rPr lang="en-IE" dirty="0" err="1"/>
              <a:t>sorgfältig</a:t>
            </a:r>
            <a:r>
              <a:rPr lang="en-IE" dirty="0"/>
              <a:t>: </a:t>
            </a:r>
            <a:r>
              <a:rPr lang="en-IE" dirty="0" err="1"/>
              <a:t>Bewahre</a:t>
            </a:r>
            <a:r>
              <a:rPr lang="en-IE" dirty="0"/>
              <a:t> </a:t>
            </a:r>
            <a:r>
              <a:rPr lang="en-IE" dirty="0" err="1"/>
              <a:t>deine</a:t>
            </a:r>
            <a:r>
              <a:rPr lang="en-IE" dirty="0"/>
              <a:t> Post-its, Flipcharts, Diagramme und Notizen auf. Aber </a:t>
            </a:r>
            <a:r>
              <a:rPr lang="en-IE" dirty="0" err="1"/>
              <a:t>bedenke</a:t>
            </a:r>
            <a:r>
              <a:rPr lang="en-IE" dirty="0"/>
              <a:t> </a:t>
            </a:r>
            <a:r>
              <a:rPr lang="en-IE" dirty="0" err="1"/>
              <a:t>auch</a:t>
            </a:r>
            <a:r>
              <a:rPr lang="en-IE" dirty="0"/>
              <a:t>, dass es hin und wieder </a:t>
            </a:r>
            <a:r>
              <a:rPr lang="en-IE" dirty="0" err="1"/>
              <a:t>hilfreich</a:t>
            </a:r>
            <a:r>
              <a:rPr lang="en-IE" dirty="0"/>
              <a:t> sein </a:t>
            </a:r>
            <a:r>
              <a:rPr lang="en-IE" dirty="0" err="1"/>
              <a:t>kann</a:t>
            </a:r>
            <a:r>
              <a:rPr lang="en-IE" dirty="0"/>
              <a:t>, das Whiteboard zu löschen und aus dem Gedächtnis neu zu füllen.</a:t>
            </a:r>
          </a:p>
          <a:p>
            <a:r>
              <a:rPr lang="en-IE" dirty="0">
                <a:solidFill>
                  <a:srgbClr val="C54A9A"/>
                </a:solidFill>
              </a:rPr>
              <a:t>6. </a:t>
            </a:r>
            <a:r>
              <a:rPr lang="en-IE" dirty="0" err="1">
                <a:solidFill>
                  <a:srgbClr val="C54A9A"/>
                </a:solidFill>
              </a:rPr>
              <a:t>Richte</a:t>
            </a:r>
            <a:r>
              <a:rPr lang="en-IE" dirty="0">
                <a:solidFill>
                  <a:srgbClr val="C54A9A"/>
                </a:solidFill>
              </a:rPr>
              <a:t> </a:t>
            </a:r>
            <a:r>
              <a:rPr lang="en-IE" dirty="0" err="1">
                <a:solidFill>
                  <a:srgbClr val="C54A9A"/>
                </a:solidFill>
              </a:rPr>
              <a:t>klare</a:t>
            </a:r>
            <a:r>
              <a:rPr lang="en-IE" dirty="0">
                <a:solidFill>
                  <a:srgbClr val="C54A9A"/>
                </a:solidFill>
              </a:rPr>
              <a:t> </a:t>
            </a:r>
            <a:r>
              <a:rPr lang="en-IE" dirty="0" err="1">
                <a:solidFill>
                  <a:srgbClr val="C54A9A"/>
                </a:solidFill>
              </a:rPr>
              <a:t>Kommunikationswege</a:t>
            </a:r>
            <a:r>
              <a:rPr lang="en-IE" dirty="0">
                <a:solidFill>
                  <a:srgbClr val="C54A9A"/>
                </a:solidFill>
              </a:rPr>
              <a:t> </a:t>
            </a:r>
            <a:r>
              <a:rPr lang="en-IE" dirty="0" err="1">
                <a:solidFill>
                  <a:srgbClr val="C54A9A"/>
                </a:solidFill>
              </a:rPr>
              <a:t>ein</a:t>
            </a:r>
            <a:r>
              <a:rPr lang="en-IE" dirty="0">
                <a:solidFill>
                  <a:srgbClr val="C54A9A"/>
                </a:solidFill>
              </a:rPr>
              <a:t> </a:t>
            </a:r>
            <a:r>
              <a:rPr lang="en-US" dirty="0">
                <a:solidFill>
                  <a:srgbClr val="C54A9A"/>
                </a:solidFill>
              </a:rPr>
              <a:t>- </a:t>
            </a:r>
            <a:r>
              <a:rPr lang="en-IE" dirty="0"/>
              <a:t>Kommunikation ist zentral für die Zusammenarbeit, denn der kreative Dialog bringt Ideen hervor, auf die die Teilnehmer alleine nie gekommen wären. </a:t>
            </a:r>
            <a:br>
              <a:rPr lang="en-US" dirty="0"/>
            </a:br>
            <a:endParaRPr lang="en-US" dirty="0"/>
          </a:p>
          <a:p>
            <a:br>
              <a:rPr lang="en-IE" dirty="0"/>
            </a:br>
            <a:endParaRPr lang="en-IE" dirty="0"/>
          </a:p>
          <a:p>
            <a:pPr marL="457200" indent="-457200">
              <a:buAutoNum type="arabicPeriod"/>
            </a:pPr>
            <a:endParaRPr lang="en-IE" dirty="0"/>
          </a:p>
          <a:p>
            <a:pPr marL="457200" indent="-457200">
              <a:buAutoNum type="arabicPeriod"/>
            </a:pPr>
            <a:endParaRPr lang="en-IE" dirty="0"/>
          </a:p>
          <a:p>
            <a:r>
              <a:rPr lang="en-US" dirty="0"/>
              <a:t> </a:t>
            </a:r>
          </a:p>
          <a:p>
            <a:endParaRPr lang="en-US" dirty="0"/>
          </a:p>
        </p:txBody>
      </p:sp>
      <p:sp>
        <p:nvSpPr>
          <p:cNvPr id="6" name="Text Placeholder 3">
            <a:extLst>
              <a:ext uri="{FF2B5EF4-FFF2-40B4-BE49-F238E27FC236}">
                <a16:creationId xmlns:a16="http://schemas.microsoft.com/office/drawing/2014/main" id="{A8713814-36FA-460D-A8DA-F85D702033A2}"/>
              </a:ext>
            </a:extLst>
          </p:cNvPr>
          <p:cNvSpPr>
            <a:spLocks noGrp="1"/>
          </p:cNvSpPr>
          <p:nvPr>
            <p:ph type="body" sz="quarter" idx="13"/>
          </p:nvPr>
        </p:nvSpPr>
        <p:spPr>
          <a:xfrm>
            <a:off x="1675005" y="1074656"/>
            <a:ext cx="10367469" cy="697353"/>
          </a:xfrm>
        </p:spPr>
        <p:txBody>
          <a:bodyPr>
            <a:noAutofit/>
          </a:bodyPr>
          <a:lstStyle/>
          <a:p>
            <a:r>
              <a:rPr lang="en-IE" dirty="0"/>
              <a:t>6 SCHRITTE ZUR ERFOLGREICHEN ZUSAMMENARBEIT</a:t>
            </a:r>
          </a:p>
          <a:p>
            <a:endParaRPr lang="en-US" dirty="0"/>
          </a:p>
        </p:txBody>
      </p:sp>
      <p:sp>
        <p:nvSpPr>
          <p:cNvPr id="7" name="Textfeld 6">
            <a:extLst>
              <a:ext uri="{FF2B5EF4-FFF2-40B4-BE49-F238E27FC236}">
                <a16:creationId xmlns:a16="http://schemas.microsoft.com/office/drawing/2014/main" id="{7FD35D2E-5BAD-47CF-A4A2-005DA43A8176}"/>
              </a:ext>
            </a:extLst>
          </p:cNvPr>
          <p:cNvSpPr txBox="1"/>
          <p:nvPr/>
        </p:nvSpPr>
        <p:spPr>
          <a:xfrm>
            <a:off x="1675005" y="6044776"/>
            <a:ext cx="10990053" cy="246221"/>
          </a:xfrm>
          <a:prstGeom prst="rect">
            <a:avLst/>
          </a:prstGeom>
          <a:noFill/>
        </p:spPr>
        <p:txBody>
          <a:bodyPr wrap="square" rtlCol="0">
            <a:spAutoFit/>
          </a:bodyPr>
          <a:lstStyle/>
          <a:p>
            <a:r>
              <a:rPr lang="en-IE" sz="1000" dirty="0" err="1"/>
              <a:t>Angepasst</a:t>
            </a:r>
            <a:r>
              <a:rPr lang="en-IE" sz="1000" dirty="0"/>
              <a:t> von Helsinki Design Lab, 19 </a:t>
            </a:r>
            <a:r>
              <a:rPr lang="en-IE" sz="1000" dirty="0" err="1"/>
              <a:t>Faustregeln</a:t>
            </a:r>
            <a:r>
              <a:rPr lang="en-IE" sz="1000" dirty="0"/>
              <a:t> </a:t>
            </a:r>
            <a:r>
              <a:rPr lang="en-IE" sz="1000" dirty="0" err="1"/>
              <a:t>für</a:t>
            </a:r>
            <a:r>
              <a:rPr lang="en-IE" sz="1000" dirty="0"/>
              <a:t> </a:t>
            </a:r>
            <a:r>
              <a:rPr lang="en-IE" sz="1000" dirty="0" err="1"/>
              <a:t>kreative</a:t>
            </a:r>
            <a:r>
              <a:rPr lang="en-IE" sz="1000" dirty="0"/>
              <a:t> </a:t>
            </a:r>
            <a:r>
              <a:rPr lang="en-IE" sz="1000" dirty="0" err="1"/>
              <a:t>Kollaborationen</a:t>
            </a:r>
            <a:r>
              <a:rPr lang="en-IE" sz="1000" dirty="0"/>
              <a:t>: </a:t>
            </a:r>
            <a:r>
              <a:rPr lang="en-IE" sz="1000" u="sng" dirty="0">
                <a:hlinkClick r:id="rId2"/>
              </a:rPr>
              <a:t>http://www.helsinkidesignlab.org/pages/creative-collaborations</a:t>
            </a:r>
            <a:endParaRPr lang="de-DE" sz="1000" dirty="0"/>
          </a:p>
        </p:txBody>
      </p:sp>
    </p:spTree>
    <p:extLst>
      <p:ext uri="{BB962C8B-B14F-4D97-AF65-F5344CB8AC3E}">
        <p14:creationId xmlns:p14="http://schemas.microsoft.com/office/powerpoint/2010/main" val="27573016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utoShape 2">
            <a:extLst>
              <a:ext uri="{FF2B5EF4-FFF2-40B4-BE49-F238E27FC236}">
                <a16:creationId xmlns:a16="http://schemas.microsoft.com/office/drawing/2014/main" id="{DB7F892A-BDBC-466F-BC89-C71B2F20170B}"/>
              </a:ext>
            </a:extLst>
          </p:cNvPr>
          <p:cNvSpPr>
            <a:spLocks noChangeAspect="1" noChangeArrowheads="1"/>
          </p:cNvSpPr>
          <p:nvPr/>
        </p:nvSpPr>
        <p:spPr bwMode="auto">
          <a:xfrm>
            <a:off x="426720" y="-2240280"/>
            <a:ext cx="5821680" cy="582168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
        <p:nvSpPr>
          <p:cNvPr id="10" name="TextBox 9">
            <a:extLst>
              <a:ext uri="{FF2B5EF4-FFF2-40B4-BE49-F238E27FC236}">
                <a16:creationId xmlns:a16="http://schemas.microsoft.com/office/drawing/2014/main" id="{CA4B084E-BA17-4DAB-9407-CFB55608347A}"/>
              </a:ext>
            </a:extLst>
          </p:cNvPr>
          <p:cNvSpPr txBox="1"/>
          <p:nvPr/>
        </p:nvSpPr>
        <p:spPr>
          <a:xfrm>
            <a:off x="1539240" y="926217"/>
            <a:ext cx="10451234" cy="7548220"/>
          </a:xfrm>
          <a:prstGeom prst="rect">
            <a:avLst/>
          </a:prstGeom>
          <a:noFill/>
        </p:spPr>
        <p:txBody>
          <a:bodyPr wrap="square">
            <a:spAutoFit/>
          </a:bodyPr>
          <a:lstStyle/>
          <a:p>
            <a:pPr>
              <a:lnSpc>
                <a:spcPct val="150000"/>
              </a:lnSpc>
            </a:pPr>
            <a:r>
              <a:rPr lang="en-GB" sz="1800" b="1" i="0" dirty="0">
                <a:solidFill>
                  <a:srgbClr val="1EB3DD"/>
                </a:solidFill>
                <a:effectLst/>
              </a:rPr>
              <a:t>								SEITEN</a:t>
            </a:r>
          </a:p>
          <a:p>
            <a:pPr>
              <a:lnSpc>
                <a:spcPct val="150000"/>
              </a:lnSpc>
            </a:pPr>
            <a:r>
              <a:rPr lang="en-GB" sz="1800" b="0" i="0" dirty="0">
                <a:solidFill>
                  <a:srgbClr val="1EB3DD"/>
                </a:solidFill>
                <a:effectLst/>
              </a:rPr>
              <a:t>Was </a:t>
            </a:r>
            <a:r>
              <a:rPr lang="en-GB" sz="1800" b="0" i="0" dirty="0" err="1">
                <a:solidFill>
                  <a:srgbClr val="1EB3DD"/>
                </a:solidFill>
                <a:effectLst/>
              </a:rPr>
              <a:t>ist</a:t>
            </a:r>
            <a:r>
              <a:rPr lang="en-GB" sz="1800" b="0" i="0" dirty="0">
                <a:solidFill>
                  <a:srgbClr val="1EB3DD"/>
                </a:solidFill>
                <a:effectLst/>
              </a:rPr>
              <a:t> Zusammenarbeit und warum ist sie </a:t>
            </a:r>
            <a:r>
              <a:rPr lang="en-GB" sz="1800" b="0" i="0" dirty="0" err="1">
                <a:solidFill>
                  <a:srgbClr val="1EB3DD"/>
                </a:solidFill>
                <a:effectLst/>
              </a:rPr>
              <a:t>für</a:t>
            </a:r>
            <a:r>
              <a:rPr lang="en-GB" sz="1800" b="0" i="0" dirty="0">
                <a:solidFill>
                  <a:srgbClr val="1EB3DD"/>
                </a:solidFill>
                <a:effectLst/>
              </a:rPr>
              <a:t> dich </a:t>
            </a:r>
            <a:r>
              <a:rPr lang="en-GB" sz="1800" b="0" i="0" dirty="0" err="1">
                <a:solidFill>
                  <a:srgbClr val="1EB3DD"/>
                </a:solidFill>
                <a:effectLst/>
              </a:rPr>
              <a:t>wichtig</a:t>
            </a:r>
            <a:r>
              <a:rPr lang="en-GB" sz="1800" b="0" i="0" dirty="0">
                <a:solidFill>
                  <a:srgbClr val="1EB3DD"/>
                </a:solidFill>
                <a:effectLst/>
              </a:rPr>
              <a:t>?</a:t>
            </a:r>
            <a:br>
              <a:rPr lang="en-GB" sz="1800" b="0" i="0" dirty="0">
                <a:solidFill>
                  <a:srgbClr val="1EB3DD"/>
                </a:solidFill>
                <a:effectLst/>
              </a:rPr>
            </a:br>
            <a:r>
              <a:rPr lang="en-GB" sz="1800" b="0" i="0" dirty="0">
                <a:solidFill>
                  <a:srgbClr val="1EB3DD"/>
                </a:solidFill>
                <a:effectLst/>
              </a:rPr>
              <a:t>Der Wert </a:t>
            </a:r>
            <a:r>
              <a:rPr lang="en-GB" dirty="0">
                <a:solidFill>
                  <a:srgbClr val="1EB3DD"/>
                </a:solidFill>
              </a:rPr>
              <a:t>von</a:t>
            </a:r>
            <a:r>
              <a:rPr lang="en-GB" sz="1800" b="0" i="0" dirty="0">
                <a:solidFill>
                  <a:srgbClr val="1EB3DD"/>
                </a:solidFill>
                <a:effectLst/>
              </a:rPr>
              <a:t> </a:t>
            </a:r>
            <a:r>
              <a:rPr lang="en-GB" sz="1800" b="0" i="0" dirty="0" err="1">
                <a:solidFill>
                  <a:srgbClr val="1EB3DD"/>
                </a:solidFill>
                <a:effectLst/>
              </a:rPr>
              <a:t>Zusammenarbeit</a:t>
            </a:r>
            <a:r>
              <a:rPr lang="en-GB" sz="1800" b="0" i="0" dirty="0">
                <a:solidFill>
                  <a:srgbClr val="1EB3DD"/>
                </a:solidFill>
                <a:effectLst/>
              </a:rPr>
              <a:t> 					  </a:t>
            </a:r>
            <a:r>
              <a:rPr lang="en-GB" dirty="0">
                <a:solidFill>
                  <a:srgbClr val="1EB3DD"/>
                </a:solidFill>
              </a:rPr>
              <a:t>4 – 9</a:t>
            </a:r>
            <a:endParaRPr lang="en-GB" sz="1800" b="0" i="0" dirty="0">
              <a:solidFill>
                <a:srgbClr val="1EB3DD"/>
              </a:solidFill>
              <a:effectLst/>
            </a:endParaRPr>
          </a:p>
          <a:p>
            <a:pPr>
              <a:lnSpc>
                <a:spcPct val="150000"/>
              </a:lnSpc>
            </a:pPr>
            <a:r>
              <a:rPr lang="en-GB" sz="1800" b="0" i="0" dirty="0">
                <a:solidFill>
                  <a:srgbClr val="1EB3DD"/>
                </a:solidFill>
                <a:effectLst/>
              </a:rPr>
              <a:t>6 Wege, wie </a:t>
            </a:r>
            <a:r>
              <a:rPr lang="en-GB" sz="1800" b="0" i="0" dirty="0" err="1">
                <a:solidFill>
                  <a:srgbClr val="1EB3DD"/>
                </a:solidFill>
                <a:effectLst/>
              </a:rPr>
              <a:t>Kollaboration</a:t>
            </a:r>
            <a:r>
              <a:rPr lang="en-GB" sz="1800" b="0" i="0" dirty="0">
                <a:solidFill>
                  <a:srgbClr val="1EB3DD"/>
                </a:solidFill>
                <a:effectLst/>
              </a:rPr>
              <a:t> </a:t>
            </a:r>
            <a:r>
              <a:rPr lang="en-GB" sz="1800" b="0" i="0" dirty="0" err="1">
                <a:solidFill>
                  <a:srgbClr val="1EB3DD"/>
                </a:solidFill>
                <a:effectLst/>
              </a:rPr>
              <a:t>dir</a:t>
            </a:r>
            <a:r>
              <a:rPr lang="en-GB" sz="1800" b="0" i="0" dirty="0">
                <a:solidFill>
                  <a:srgbClr val="1EB3DD"/>
                </a:solidFill>
                <a:effectLst/>
              </a:rPr>
              <a:t> in </a:t>
            </a:r>
            <a:r>
              <a:rPr lang="en-GB" sz="1800" b="0" i="0" dirty="0" err="1">
                <a:solidFill>
                  <a:srgbClr val="1EB3DD"/>
                </a:solidFill>
                <a:effectLst/>
              </a:rPr>
              <a:t>deinem</a:t>
            </a:r>
            <a:r>
              <a:rPr lang="en-GB" sz="1800" b="0" i="0" dirty="0">
                <a:solidFill>
                  <a:srgbClr val="1EB3DD"/>
                </a:solidFill>
                <a:effectLst/>
              </a:rPr>
              <a:t> </a:t>
            </a:r>
            <a:r>
              <a:rPr lang="en-GB" sz="1800" b="0" i="0" dirty="0" err="1">
                <a:solidFill>
                  <a:srgbClr val="1EB3DD"/>
                </a:solidFill>
                <a:effectLst/>
              </a:rPr>
              <a:t>Unternehmen</a:t>
            </a:r>
            <a:r>
              <a:rPr lang="en-GB" sz="1800" b="0" i="0" dirty="0">
                <a:solidFill>
                  <a:srgbClr val="1EB3DD"/>
                </a:solidFill>
                <a:effectLst/>
              </a:rPr>
              <a:t> </a:t>
            </a:r>
            <a:r>
              <a:rPr lang="en-GB" sz="1800" b="0" i="0" dirty="0" err="1">
                <a:solidFill>
                  <a:srgbClr val="1EB3DD"/>
                </a:solidFill>
                <a:effectLst/>
              </a:rPr>
              <a:t>helfen</a:t>
            </a:r>
            <a:r>
              <a:rPr lang="en-GB" sz="1800" b="0" i="0" dirty="0">
                <a:solidFill>
                  <a:srgbClr val="1EB3DD"/>
                </a:solidFill>
                <a:effectLst/>
              </a:rPr>
              <a:t> </a:t>
            </a:r>
            <a:r>
              <a:rPr lang="en-GB" sz="1800" b="0" i="0" dirty="0" err="1">
                <a:solidFill>
                  <a:srgbClr val="1EB3DD"/>
                </a:solidFill>
                <a:effectLst/>
              </a:rPr>
              <a:t>wird</a:t>
            </a:r>
            <a:r>
              <a:rPr lang="en-GB" dirty="0">
                <a:solidFill>
                  <a:srgbClr val="1EB3DD"/>
                </a:solidFill>
              </a:rPr>
              <a:t>		</a:t>
            </a:r>
            <a:r>
              <a:rPr lang="en-GB" sz="1800" b="0" i="0" dirty="0">
                <a:solidFill>
                  <a:srgbClr val="1EB3DD"/>
                </a:solidFill>
                <a:effectLst/>
              </a:rPr>
              <a:t>10 – 15</a:t>
            </a:r>
          </a:p>
          <a:p>
            <a:pPr>
              <a:lnSpc>
                <a:spcPct val="150000"/>
              </a:lnSpc>
            </a:pPr>
            <a:r>
              <a:rPr lang="en-GB" dirty="0">
                <a:solidFill>
                  <a:srgbClr val="1EB3DD"/>
                </a:solidFill>
              </a:rPr>
              <a:t>Wie man </a:t>
            </a:r>
            <a:r>
              <a:rPr lang="en-GB" dirty="0" err="1">
                <a:solidFill>
                  <a:srgbClr val="1EB3DD"/>
                </a:solidFill>
              </a:rPr>
              <a:t>eine</a:t>
            </a:r>
            <a:r>
              <a:rPr lang="en-GB" dirty="0">
                <a:solidFill>
                  <a:srgbClr val="1EB3DD"/>
                </a:solidFill>
              </a:rPr>
              <a:t> </a:t>
            </a:r>
            <a:r>
              <a:rPr lang="en-GB" dirty="0" err="1">
                <a:solidFill>
                  <a:srgbClr val="1EB3DD"/>
                </a:solidFill>
              </a:rPr>
              <a:t>gute</a:t>
            </a:r>
            <a:r>
              <a:rPr lang="en-GB" dirty="0">
                <a:solidFill>
                  <a:srgbClr val="1EB3DD"/>
                </a:solidFill>
              </a:rPr>
              <a:t> </a:t>
            </a:r>
            <a:r>
              <a:rPr lang="en-GB" sz="1800" b="0" i="0" dirty="0" err="1">
                <a:solidFill>
                  <a:srgbClr val="1EB3DD"/>
                </a:solidFill>
                <a:effectLst/>
              </a:rPr>
              <a:t>Kollaboration</a:t>
            </a:r>
            <a:r>
              <a:rPr lang="en-GB" dirty="0" err="1">
                <a:solidFill>
                  <a:srgbClr val="1EB3DD"/>
                </a:solidFill>
              </a:rPr>
              <a:t>spartnerin</a:t>
            </a:r>
            <a:r>
              <a:rPr lang="en-GB" dirty="0">
                <a:solidFill>
                  <a:srgbClr val="1EB3DD"/>
                </a:solidFill>
              </a:rPr>
              <a:t> </a:t>
            </a:r>
            <a:r>
              <a:rPr lang="en-GB" dirty="0" err="1">
                <a:solidFill>
                  <a:srgbClr val="1EB3DD"/>
                </a:solidFill>
              </a:rPr>
              <a:t>ist</a:t>
            </a:r>
            <a:r>
              <a:rPr lang="en-GB" dirty="0">
                <a:solidFill>
                  <a:srgbClr val="1EB3DD"/>
                </a:solidFill>
              </a:rPr>
              <a:t> 				16 – 27</a:t>
            </a:r>
            <a:endParaRPr lang="en-GB" sz="1800" b="0" i="0" dirty="0">
              <a:solidFill>
                <a:srgbClr val="1EB3DD"/>
              </a:solidFill>
              <a:effectLst/>
            </a:endParaRPr>
          </a:p>
          <a:p>
            <a:pPr>
              <a:lnSpc>
                <a:spcPct val="150000"/>
              </a:lnSpc>
            </a:pPr>
            <a:r>
              <a:rPr lang="en-GB" sz="1800" b="0" i="0" dirty="0">
                <a:solidFill>
                  <a:srgbClr val="1EB3DD"/>
                </a:solidFill>
                <a:effectLst/>
              </a:rPr>
              <a:t>6 Schritte zur erfolgreichen </a:t>
            </a:r>
            <a:r>
              <a:rPr lang="en-GB" sz="1800" b="0" i="0" dirty="0" err="1">
                <a:solidFill>
                  <a:srgbClr val="1EB3DD"/>
                </a:solidFill>
                <a:effectLst/>
              </a:rPr>
              <a:t>Zusammenarbeit</a:t>
            </a:r>
            <a:r>
              <a:rPr lang="en-GB" sz="1800" b="0" i="0" dirty="0">
                <a:solidFill>
                  <a:srgbClr val="1EB3DD"/>
                </a:solidFill>
                <a:effectLst/>
              </a:rPr>
              <a:t> 				28 </a:t>
            </a:r>
            <a:r>
              <a:rPr lang="en-GB" dirty="0">
                <a:solidFill>
                  <a:srgbClr val="1EB3DD"/>
                </a:solidFill>
              </a:rPr>
              <a:t>–</a:t>
            </a:r>
            <a:r>
              <a:rPr lang="en-GB" sz="1800" b="0" i="0" dirty="0">
                <a:solidFill>
                  <a:srgbClr val="1EB3DD"/>
                </a:solidFill>
                <a:effectLst/>
              </a:rPr>
              <a:t> 29</a:t>
            </a:r>
          </a:p>
          <a:p>
            <a:pPr>
              <a:lnSpc>
                <a:spcPct val="150000"/>
              </a:lnSpc>
            </a:pPr>
            <a:r>
              <a:rPr lang="en-GB" sz="1800" b="0" i="0" dirty="0">
                <a:solidFill>
                  <a:srgbClr val="1EB3DD"/>
                </a:solidFill>
                <a:effectLst/>
              </a:rPr>
              <a:t>Menschen </a:t>
            </a:r>
            <a:r>
              <a:rPr lang="en-GB" sz="1800" b="0" i="0" dirty="0" err="1">
                <a:solidFill>
                  <a:srgbClr val="1EB3DD"/>
                </a:solidFill>
                <a:effectLst/>
              </a:rPr>
              <a:t>finden</a:t>
            </a:r>
            <a:r>
              <a:rPr lang="en-GB" sz="1800" b="0" i="0" dirty="0">
                <a:solidFill>
                  <a:srgbClr val="1EB3DD"/>
                </a:solidFill>
                <a:effectLst/>
              </a:rPr>
              <a:t>, mit denen man zusammenarbeiten </a:t>
            </a:r>
            <a:r>
              <a:rPr lang="en-GB" sz="1800" b="0" i="0" dirty="0" err="1">
                <a:solidFill>
                  <a:srgbClr val="1EB3DD"/>
                </a:solidFill>
                <a:effectLst/>
              </a:rPr>
              <a:t>kann</a:t>
            </a:r>
            <a:r>
              <a:rPr lang="en-GB" sz="1800" b="0" i="0" dirty="0">
                <a:solidFill>
                  <a:srgbClr val="1EB3DD"/>
                </a:solidFill>
                <a:effectLst/>
              </a:rPr>
              <a:t> 		30 </a:t>
            </a:r>
            <a:r>
              <a:rPr lang="en-GB" dirty="0">
                <a:solidFill>
                  <a:srgbClr val="1EB3DD"/>
                </a:solidFill>
              </a:rPr>
              <a:t>–</a:t>
            </a:r>
            <a:r>
              <a:rPr lang="en-GB" sz="1800" b="0" i="0" dirty="0">
                <a:solidFill>
                  <a:srgbClr val="1EB3DD"/>
                </a:solidFill>
                <a:effectLst/>
              </a:rPr>
              <a:t> 33</a:t>
            </a:r>
          </a:p>
          <a:p>
            <a:pPr>
              <a:lnSpc>
                <a:spcPct val="150000"/>
              </a:lnSpc>
            </a:pPr>
            <a:r>
              <a:rPr lang="en-GB" dirty="0">
                <a:solidFill>
                  <a:srgbClr val="1EB3DD"/>
                </a:solidFill>
              </a:rPr>
              <a:t>Tipps und Werkzeuge für eine erfolgreiche </a:t>
            </a:r>
            <a:r>
              <a:rPr lang="en-GB" dirty="0" err="1">
                <a:solidFill>
                  <a:srgbClr val="1EB3DD"/>
                </a:solidFill>
              </a:rPr>
              <a:t>Zusammenarbeit</a:t>
            </a:r>
            <a:r>
              <a:rPr lang="en-GB" dirty="0">
                <a:solidFill>
                  <a:srgbClr val="1EB3DD"/>
                </a:solidFill>
              </a:rPr>
              <a:t> 		34 – 37</a:t>
            </a:r>
          </a:p>
          <a:p>
            <a:pPr>
              <a:lnSpc>
                <a:spcPct val="150000"/>
              </a:lnSpc>
            </a:pPr>
            <a:r>
              <a:rPr lang="en-GB" sz="1800" b="0" i="0" dirty="0">
                <a:solidFill>
                  <a:srgbClr val="1EB3DD"/>
                </a:solidFill>
                <a:effectLst/>
              </a:rPr>
              <a:t>Netzwerken, was das </a:t>
            </a:r>
            <a:r>
              <a:rPr lang="en-GB" sz="1800" b="0" i="0" dirty="0" err="1">
                <a:solidFill>
                  <a:srgbClr val="1EB3DD"/>
                </a:solidFill>
                <a:effectLst/>
              </a:rPr>
              <a:t>bedeutet</a:t>
            </a:r>
            <a:r>
              <a:rPr lang="en-GB" sz="1800" b="0" i="0" dirty="0">
                <a:solidFill>
                  <a:srgbClr val="1EB3DD"/>
                </a:solidFill>
                <a:effectLst/>
              </a:rPr>
              <a:t> </a:t>
            </a:r>
            <a:r>
              <a:rPr lang="en-GB" dirty="0">
                <a:solidFill>
                  <a:srgbClr val="1EB3DD"/>
                </a:solidFill>
              </a:rPr>
              <a:t>und wie </a:t>
            </a:r>
            <a:r>
              <a:rPr lang="en-GB" sz="1800" b="0" i="0" dirty="0">
                <a:solidFill>
                  <a:srgbClr val="1EB3DD"/>
                </a:solidFill>
                <a:effectLst/>
              </a:rPr>
              <a:t>man Barrieren </a:t>
            </a:r>
            <a:r>
              <a:rPr lang="en-GB" sz="1800" b="0" i="0" dirty="0" err="1">
                <a:solidFill>
                  <a:srgbClr val="1EB3DD"/>
                </a:solidFill>
                <a:effectLst/>
              </a:rPr>
              <a:t>überwindet</a:t>
            </a:r>
            <a:r>
              <a:rPr lang="en-GB" sz="1800" b="0" i="0" dirty="0">
                <a:solidFill>
                  <a:srgbClr val="1EB3DD"/>
                </a:solidFill>
                <a:effectLst/>
              </a:rPr>
              <a:t> 		38 </a:t>
            </a:r>
            <a:r>
              <a:rPr lang="en-GB" dirty="0">
                <a:solidFill>
                  <a:srgbClr val="1EB3DD"/>
                </a:solidFill>
              </a:rPr>
              <a:t>–</a:t>
            </a:r>
            <a:r>
              <a:rPr lang="en-GB" sz="1800" b="0" i="0" dirty="0">
                <a:solidFill>
                  <a:srgbClr val="1EB3DD"/>
                </a:solidFill>
                <a:effectLst/>
              </a:rPr>
              <a:t> 48</a:t>
            </a:r>
          </a:p>
          <a:p>
            <a:pPr>
              <a:lnSpc>
                <a:spcPct val="150000"/>
              </a:lnSpc>
            </a:pPr>
            <a:r>
              <a:rPr lang="fr-FR" dirty="0" err="1">
                <a:solidFill>
                  <a:srgbClr val="1EB3DD"/>
                </a:solidFill>
              </a:rPr>
              <a:t>Was</a:t>
            </a:r>
            <a:r>
              <a:rPr lang="fr-FR" dirty="0">
                <a:solidFill>
                  <a:srgbClr val="1EB3DD"/>
                </a:solidFill>
              </a:rPr>
              <a:t> </a:t>
            </a:r>
            <a:r>
              <a:rPr lang="fr-FR" dirty="0" err="1">
                <a:solidFill>
                  <a:srgbClr val="1EB3DD"/>
                </a:solidFill>
              </a:rPr>
              <a:t>sind</a:t>
            </a:r>
            <a:r>
              <a:rPr lang="fr-FR" dirty="0">
                <a:solidFill>
                  <a:srgbClr val="1EB3DD"/>
                </a:solidFill>
              </a:rPr>
              <a:t> </a:t>
            </a:r>
            <a:r>
              <a:rPr lang="fr-FR" dirty="0" err="1">
                <a:solidFill>
                  <a:srgbClr val="1EB3DD"/>
                </a:solidFill>
              </a:rPr>
              <a:t>r</a:t>
            </a:r>
            <a:r>
              <a:rPr lang="fr-FR" sz="1800" b="0" i="0" dirty="0" err="1">
                <a:solidFill>
                  <a:srgbClr val="1EB3DD"/>
                </a:solidFill>
                <a:effectLst/>
              </a:rPr>
              <a:t>elevante</a:t>
            </a:r>
            <a:r>
              <a:rPr lang="fr-FR" sz="1800" b="0" i="0" dirty="0">
                <a:solidFill>
                  <a:srgbClr val="1EB3DD"/>
                </a:solidFill>
                <a:effectLst/>
              </a:rPr>
              <a:t> europäische Netzwerke </a:t>
            </a:r>
            <a:r>
              <a:rPr lang="fr-FR" sz="1800" b="0" i="0" dirty="0" err="1">
                <a:solidFill>
                  <a:srgbClr val="1EB3DD"/>
                </a:solidFill>
                <a:effectLst/>
              </a:rPr>
              <a:t>für</a:t>
            </a:r>
            <a:r>
              <a:rPr lang="fr-FR" sz="1800" b="0" i="0" dirty="0">
                <a:solidFill>
                  <a:srgbClr val="1EB3DD"/>
                </a:solidFill>
                <a:effectLst/>
              </a:rPr>
              <a:t> </a:t>
            </a:r>
            <a:r>
              <a:rPr lang="fr-FR" sz="1800" b="0" i="0" dirty="0" err="1">
                <a:solidFill>
                  <a:srgbClr val="1EB3DD"/>
                </a:solidFill>
                <a:effectLst/>
              </a:rPr>
              <a:t>Unternehmerinnen</a:t>
            </a:r>
            <a:r>
              <a:rPr lang="fr-FR" sz="1800" b="0" i="0" dirty="0">
                <a:solidFill>
                  <a:srgbClr val="1EB3DD"/>
                </a:solidFill>
                <a:effectLst/>
              </a:rPr>
              <a:t>?		49 – 51</a:t>
            </a:r>
          </a:p>
          <a:p>
            <a:pPr>
              <a:lnSpc>
                <a:spcPct val="150000"/>
              </a:lnSpc>
            </a:pPr>
            <a:endParaRPr lang="en-GB" sz="1100" b="0" i="0" dirty="0">
              <a:solidFill>
                <a:srgbClr val="1EB3DD"/>
              </a:solidFill>
              <a:effectLst/>
            </a:endParaRPr>
          </a:p>
          <a:p>
            <a:pPr algn="ctr">
              <a:lnSpc>
                <a:spcPct val="150000"/>
              </a:lnSpc>
            </a:pPr>
            <a:r>
              <a:rPr lang="en-GB" sz="2400" b="1" i="1" dirty="0">
                <a:solidFill>
                  <a:srgbClr val="142D55"/>
                </a:solidFill>
                <a:effectLst/>
              </a:rPr>
              <a:t>"Wenn ich </a:t>
            </a:r>
            <a:r>
              <a:rPr lang="en-GB" sz="2400" b="1" i="1" dirty="0" err="1">
                <a:solidFill>
                  <a:srgbClr val="142D55"/>
                </a:solidFill>
                <a:effectLst/>
              </a:rPr>
              <a:t>weiter</a:t>
            </a:r>
            <a:r>
              <a:rPr lang="en-GB" sz="2400" b="1" i="1" dirty="0">
                <a:solidFill>
                  <a:srgbClr val="142D55"/>
                </a:solidFill>
                <a:effectLst/>
              </a:rPr>
              <a:t> </a:t>
            </a:r>
            <a:r>
              <a:rPr lang="en-GB" sz="2400" b="1" i="1" dirty="0" err="1">
                <a:solidFill>
                  <a:srgbClr val="142D55"/>
                </a:solidFill>
                <a:effectLst/>
              </a:rPr>
              <a:t>sehen</a:t>
            </a:r>
            <a:r>
              <a:rPr lang="en-GB" sz="2400" b="1" i="1" dirty="0">
                <a:solidFill>
                  <a:srgbClr val="142D55"/>
                </a:solidFill>
                <a:effectLst/>
              </a:rPr>
              <a:t> </a:t>
            </a:r>
            <a:r>
              <a:rPr lang="en-GB" sz="2400" b="1" i="1" dirty="0" err="1">
                <a:solidFill>
                  <a:srgbClr val="142D55"/>
                </a:solidFill>
                <a:effectLst/>
              </a:rPr>
              <a:t>konnte</a:t>
            </a:r>
            <a:r>
              <a:rPr lang="en-GB" sz="2400" b="1" i="1" dirty="0">
                <a:solidFill>
                  <a:srgbClr val="142D55"/>
                </a:solidFill>
                <a:effectLst/>
              </a:rPr>
              <a:t>, so </a:t>
            </a:r>
            <a:r>
              <a:rPr lang="en-GB" sz="2400" b="1" i="1" dirty="0" err="1">
                <a:solidFill>
                  <a:srgbClr val="142D55"/>
                </a:solidFill>
                <a:effectLst/>
              </a:rPr>
              <a:t>deshalb</a:t>
            </a:r>
            <a:r>
              <a:rPr lang="en-GB" sz="2400" b="1" i="1" dirty="0">
                <a:solidFill>
                  <a:srgbClr val="142D55"/>
                </a:solidFill>
                <a:effectLst/>
              </a:rPr>
              <a:t>, </a:t>
            </a:r>
            <a:r>
              <a:rPr lang="en-GB" sz="2400" b="1" i="1" dirty="0" err="1">
                <a:solidFill>
                  <a:srgbClr val="142D55"/>
                </a:solidFill>
                <a:effectLst/>
              </a:rPr>
              <a:t>weil</a:t>
            </a:r>
            <a:r>
              <a:rPr lang="en-GB" sz="2400" b="1" i="1" dirty="0">
                <a:solidFill>
                  <a:srgbClr val="142D55"/>
                </a:solidFill>
                <a:effectLst/>
              </a:rPr>
              <a:t> ich auf den Schultern von </a:t>
            </a:r>
            <a:r>
              <a:rPr lang="en-GB" sz="2400" b="1" i="1" dirty="0" err="1">
                <a:solidFill>
                  <a:srgbClr val="142D55"/>
                </a:solidFill>
                <a:effectLst/>
              </a:rPr>
              <a:t>Riesen</a:t>
            </a:r>
            <a:r>
              <a:rPr lang="en-GB" sz="2400" b="1" i="1" dirty="0">
                <a:solidFill>
                  <a:srgbClr val="142D55"/>
                </a:solidFill>
                <a:effectLst/>
              </a:rPr>
              <a:t> stand."</a:t>
            </a:r>
            <a:endParaRPr lang="en-GB" sz="2400" b="1" i="1" dirty="0">
              <a:solidFill>
                <a:srgbClr val="142D55"/>
              </a:solidFill>
            </a:endParaRPr>
          </a:p>
          <a:p>
            <a:pPr algn="ctr">
              <a:lnSpc>
                <a:spcPct val="150000"/>
              </a:lnSpc>
            </a:pPr>
            <a:r>
              <a:rPr lang="en-GB" dirty="0">
                <a:solidFill>
                  <a:srgbClr val="1EB3DD"/>
                </a:solidFill>
                <a:latin typeface="Roboto"/>
              </a:rPr>
              <a:t>– </a:t>
            </a:r>
            <a:r>
              <a:rPr lang="en-GB" sz="1800" b="0" i="0" dirty="0" err="1">
                <a:solidFill>
                  <a:srgbClr val="1EB3DD"/>
                </a:solidFill>
                <a:effectLst/>
                <a:latin typeface="Roboto"/>
              </a:rPr>
              <a:t>Issac</a:t>
            </a:r>
            <a:r>
              <a:rPr lang="en-GB" sz="1800" b="0" i="0" dirty="0">
                <a:solidFill>
                  <a:srgbClr val="1EB3DD"/>
                </a:solidFill>
                <a:effectLst/>
                <a:latin typeface="Roboto"/>
              </a:rPr>
              <a:t> Newton</a:t>
            </a:r>
            <a:endParaRPr lang="en-GB" sz="1800" b="0" i="0" dirty="0">
              <a:solidFill>
                <a:srgbClr val="1EB3DD"/>
              </a:solidFill>
              <a:effectLst/>
            </a:endParaRPr>
          </a:p>
          <a:p>
            <a:pPr>
              <a:lnSpc>
                <a:spcPct val="150000"/>
              </a:lnSpc>
            </a:pPr>
            <a:r>
              <a:rPr lang="en-GB" sz="1800" b="0" i="0" dirty="0">
                <a:solidFill>
                  <a:srgbClr val="1EB3DD"/>
                </a:solidFill>
                <a:effectLst/>
              </a:rPr>
              <a:t>		</a:t>
            </a:r>
          </a:p>
          <a:p>
            <a:endParaRPr lang="en-GB" dirty="0">
              <a:solidFill>
                <a:srgbClr val="1EB3DD"/>
              </a:solidFill>
            </a:endParaRPr>
          </a:p>
          <a:p>
            <a:endParaRPr lang="en-GB" sz="1800" b="0" i="0" dirty="0">
              <a:solidFill>
                <a:schemeClr val="accent1"/>
              </a:solidFill>
              <a:effectLst/>
            </a:endParaRPr>
          </a:p>
          <a:p>
            <a:endParaRPr lang="en-GB" sz="1800" b="0" i="0" dirty="0">
              <a:solidFill>
                <a:schemeClr val="accent1"/>
              </a:solidFill>
              <a:effectLst/>
            </a:endParaRPr>
          </a:p>
          <a:p>
            <a:endParaRPr lang="en-GB" sz="1800" b="0" i="0" dirty="0">
              <a:solidFill>
                <a:schemeClr val="accent1"/>
              </a:solidFill>
              <a:effectLst/>
            </a:endParaRPr>
          </a:p>
        </p:txBody>
      </p:sp>
      <p:sp>
        <p:nvSpPr>
          <p:cNvPr id="11" name="TextBox 6">
            <a:extLst>
              <a:ext uri="{FF2B5EF4-FFF2-40B4-BE49-F238E27FC236}">
                <a16:creationId xmlns:a16="http://schemas.microsoft.com/office/drawing/2014/main" id="{32640A5C-53E4-4D61-9442-7B7A3B3E783A}"/>
              </a:ext>
            </a:extLst>
          </p:cNvPr>
          <p:cNvSpPr txBox="1"/>
          <p:nvPr/>
        </p:nvSpPr>
        <p:spPr>
          <a:xfrm>
            <a:off x="426720" y="107538"/>
            <a:ext cx="10226040" cy="584775"/>
          </a:xfrm>
          <a:prstGeom prst="rect">
            <a:avLst/>
          </a:prstGeom>
          <a:noFill/>
        </p:spPr>
        <p:txBody>
          <a:bodyPr wrap="square" rtlCol="0">
            <a:spAutoFit/>
          </a:bodyPr>
          <a:lstStyle/>
          <a:p>
            <a:r>
              <a:rPr lang="en-IE" sz="3200" b="1" dirty="0">
                <a:solidFill>
                  <a:srgbClr val="1EB3DD"/>
                </a:solidFill>
              </a:rPr>
              <a:t>IN SCHRITT FÜNF WIRST DU FOLGENDES LERNEN</a:t>
            </a:r>
            <a:endParaRPr lang="en-IE" dirty="0"/>
          </a:p>
        </p:txBody>
      </p:sp>
    </p:spTree>
    <p:extLst>
      <p:ext uri="{BB962C8B-B14F-4D97-AF65-F5344CB8AC3E}">
        <p14:creationId xmlns:p14="http://schemas.microsoft.com/office/powerpoint/2010/main" val="9429831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5348067" y="2252329"/>
            <a:ext cx="6020973" cy="697353"/>
          </a:xfrm>
        </p:spPr>
        <p:txBody>
          <a:bodyPr/>
          <a:lstStyle/>
          <a:p>
            <a:pPr fontAlgn="base"/>
            <a:r>
              <a:rPr lang="en-IE" dirty="0"/>
              <a:t>MENSCHEN FINDEN, MIT DENEN MAN ZUSAMMENARBEITEN KANN </a:t>
            </a:r>
          </a:p>
          <a:p>
            <a:endParaRPr lang="en-US" dirty="0"/>
          </a:p>
        </p:txBody>
      </p:sp>
      <p:pic>
        <p:nvPicPr>
          <p:cNvPr id="11" name="Picture 10" descr="Icon&#10;&#10;Description automatically generated with medium confidence">
            <a:extLst>
              <a:ext uri="{FF2B5EF4-FFF2-40B4-BE49-F238E27FC236}">
                <a16:creationId xmlns:a16="http://schemas.microsoft.com/office/drawing/2014/main" id="{72A9E53B-165C-4EDC-A55A-2B071E19172D}"/>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967746" y="2041938"/>
            <a:ext cx="3883283" cy="1839182"/>
          </a:xfrm>
          <a:prstGeom prst="rect">
            <a:avLst/>
          </a:prstGeom>
        </p:spPr>
      </p:pic>
    </p:spTree>
    <p:extLst>
      <p:ext uri="{BB962C8B-B14F-4D97-AF65-F5344CB8AC3E}">
        <p14:creationId xmlns:p14="http://schemas.microsoft.com/office/powerpoint/2010/main" val="29621833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p:cNvSpPr>
            <a:spLocks noGrp="1"/>
          </p:cNvSpPr>
          <p:nvPr>
            <p:ph type="body" sz="quarter" idx="13"/>
          </p:nvPr>
        </p:nvSpPr>
        <p:spPr>
          <a:xfrm>
            <a:off x="1651560" y="404441"/>
            <a:ext cx="9649486" cy="697353"/>
          </a:xfrm>
        </p:spPr>
        <p:txBody>
          <a:bodyPr>
            <a:noAutofit/>
          </a:bodyPr>
          <a:lstStyle/>
          <a:p>
            <a:pPr fontAlgn="base"/>
            <a:r>
              <a:rPr lang="en-IE" dirty="0"/>
              <a:t>MENSCHEN FINDEN, MIT DENEN MAN ZUSAMMENARBEITEN KANN </a:t>
            </a:r>
          </a:p>
          <a:p>
            <a:pPr fontAlgn="base"/>
            <a:r>
              <a:rPr lang="en-IE" b="1" dirty="0">
                <a:solidFill>
                  <a:srgbClr val="C54A9A"/>
                </a:solidFill>
              </a:rPr>
              <a:t>FREUNDE AN ERSTER STELLE</a:t>
            </a:r>
            <a:endParaRPr lang="en-US" b="1" i="0" dirty="0">
              <a:solidFill>
                <a:srgbClr val="C54A9A"/>
              </a:solidFill>
              <a:effectLst/>
            </a:endParaRPr>
          </a:p>
        </p:txBody>
      </p:sp>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2">
            <a:extLst>
              <a:ext uri="{FF2B5EF4-FFF2-40B4-BE49-F238E27FC236}">
                <a16:creationId xmlns:a16="http://schemas.microsoft.com/office/drawing/2014/main" id="{65999529-0213-6D42-8E1E-267C00584B75}"/>
              </a:ext>
            </a:extLst>
          </p:cNvPr>
          <p:cNvSpPr txBox="1">
            <a:spLocks/>
          </p:cNvSpPr>
          <p:nvPr/>
        </p:nvSpPr>
        <p:spPr>
          <a:xfrm>
            <a:off x="5613958" y="3781834"/>
            <a:ext cx="5170130"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endParaRPr lang="en-US" b="0" i="0" dirty="0">
              <a:effectLst/>
            </a:endParaRPr>
          </a:p>
        </p:txBody>
      </p:sp>
      <p:sp>
        <p:nvSpPr>
          <p:cNvPr id="22" name="Text Placeholder 2">
            <a:extLst>
              <a:ext uri="{FF2B5EF4-FFF2-40B4-BE49-F238E27FC236}">
                <a16:creationId xmlns:a16="http://schemas.microsoft.com/office/drawing/2014/main" id="{EAF178A0-8692-8341-83C1-E4E5A9F772A7}"/>
              </a:ext>
            </a:extLst>
          </p:cNvPr>
          <p:cNvSpPr txBox="1">
            <a:spLocks/>
          </p:cNvSpPr>
          <p:nvPr/>
        </p:nvSpPr>
        <p:spPr>
          <a:xfrm>
            <a:off x="5641475" y="5267275"/>
            <a:ext cx="4769465"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endParaRPr lang="en-US" b="0" i="0" dirty="0">
              <a:effectLst/>
            </a:endParaRPr>
          </a:p>
        </p:txBody>
      </p:sp>
      <p:sp>
        <p:nvSpPr>
          <p:cNvPr id="10" name="Text Placeholder 5">
            <a:extLst>
              <a:ext uri="{FF2B5EF4-FFF2-40B4-BE49-F238E27FC236}">
                <a16:creationId xmlns:a16="http://schemas.microsoft.com/office/drawing/2014/main" id="{990E4509-B2A2-6749-AEA4-FE0FCB5FEEEF}"/>
              </a:ext>
            </a:extLst>
          </p:cNvPr>
          <p:cNvSpPr>
            <a:spLocks noGrp="1"/>
          </p:cNvSpPr>
          <p:nvPr>
            <p:ph type="body" sz="quarter" idx="14"/>
          </p:nvPr>
        </p:nvSpPr>
        <p:spPr>
          <a:xfrm>
            <a:off x="1763971" y="2605347"/>
            <a:ext cx="8817149" cy="3235569"/>
          </a:xfrm>
        </p:spPr>
        <p:txBody>
          <a:bodyPr/>
          <a:lstStyle/>
          <a:p>
            <a:pPr marL="342900" indent="-342900" fontAlgn="base">
              <a:buFont typeface="Arial" panose="020B0604020202020204" pitchFamily="34" charset="0"/>
              <a:buChar char="•"/>
            </a:pPr>
            <a:r>
              <a:rPr lang="en-IE" dirty="0" err="1">
                <a:latin typeface="Calibri" panose="020F0502020204030204" pitchFamily="34" charset="0"/>
              </a:rPr>
              <a:t>Wenn</a:t>
            </a:r>
            <a:r>
              <a:rPr lang="en-IE" dirty="0">
                <a:latin typeface="Calibri" panose="020F0502020204030204" pitchFamily="34" charset="0"/>
              </a:rPr>
              <a:t> du auf der Suche nach dem perfekten </a:t>
            </a:r>
            <a:r>
              <a:rPr lang="en-IE" dirty="0" err="1">
                <a:latin typeface="Calibri" panose="020F0502020204030204" pitchFamily="34" charset="0"/>
              </a:rPr>
              <a:t>Kooperationspartner</a:t>
            </a:r>
            <a:r>
              <a:rPr lang="en-IE" dirty="0">
                <a:latin typeface="Calibri" panose="020F0502020204030204" pitchFamily="34" charset="0"/>
              </a:rPr>
              <a:t> </a:t>
            </a:r>
            <a:r>
              <a:rPr lang="en-IE" dirty="0" err="1">
                <a:latin typeface="Calibri" panose="020F0502020204030204" pitchFamily="34" charset="0"/>
              </a:rPr>
              <a:t>bist</a:t>
            </a:r>
            <a:r>
              <a:rPr lang="en-IE" dirty="0">
                <a:latin typeface="Calibri" panose="020F0502020204030204" pitchFamily="34" charset="0"/>
              </a:rPr>
              <a:t>, </a:t>
            </a:r>
            <a:r>
              <a:rPr lang="en-IE" dirty="0" err="1">
                <a:latin typeface="Calibri" panose="020F0502020204030204" pitchFamily="34" charset="0"/>
              </a:rPr>
              <a:t>suche</a:t>
            </a:r>
            <a:r>
              <a:rPr lang="en-IE" dirty="0">
                <a:latin typeface="Calibri" panose="020F0502020204030204" pitchFamily="34" charset="0"/>
              </a:rPr>
              <a:t> zuerst </a:t>
            </a:r>
            <a:r>
              <a:rPr lang="en-IE" dirty="0" err="1">
                <a:latin typeface="Calibri" panose="020F0502020204030204" pitchFamily="34" charset="0"/>
              </a:rPr>
              <a:t>unter</a:t>
            </a:r>
            <a:r>
              <a:rPr lang="en-IE" dirty="0">
                <a:latin typeface="Calibri" panose="020F0502020204030204" pitchFamily="34" charset="0"/>
              </a:rPr>
              <a:t> </a:t>
            </a:r>
            <a:r>
              <a:rPr lang="en-IE" dirty="0" err="1">
                <a:latin typeface="Calibri" panose="020F0502020204030204" pitchFamily="34" charset="0"/>
              </a:rPr>
              <a:t>deinen</a:t>
            </a:r>
            <a:r>
              <a:rPr lang="en-IE" dirty="0">
                <a:latin typeface="Calibri" panose="020F0502020204030204" pitchFamily="34" charset="0"/>
              </a:rPr>
              <a:t> Freunden. Freundschaft ist </a:t>
            </a:r>
            <a:r>
              <a:rPr lang="en-IE" dirty="0" err="1">
                <a:latin typeface="Calibri" panose="020F0502020204030204" pitchFamily="34" charset="0"/>
              </a:rPr>
              <a:t>eine</a:t>
            </a:r>
            <a:r>
              <a:rPr lang="en-IE" dirty="0">
                <a:latin typeface="Calibri" panose="020F0502020204030204" pitchFamily="34" charset="0"/>
              </a:rPr>
              <a:t> </a:t>
            </a:r>
            <a:r>
              <a:rPr lang="en-IE" dirty="0" err="1">
                <a:latin typeface="Calibri" panose="020F0502020204030204" pitchFamily="34" charset="0"/>
              </a:rPr>
              <a:t>gängige</a:t>
            </a:r>
            <a:r>
              <a:rPr lang="en-IE" dirty="0">
                <a:latin typeface="Calibri" panose="020F0502020204030204" pitchFamily="34" charset="0"/>
              </a:rPr>
              <a:t> und solide Grundlage für eine gute kreative Partnerschaft. </a:t>
            </a:r>
            <a:br>
              <a:rPr lang="en-US" dirty="0">
                <a:latin typeface="Calibri" panose="020F0502020204030204" pitchFamily="34" charset="0"/>
              </a:rPr>
            </a:br>
            <a:endParaRPr lang="en-US" dirty="0">
              <a:latin typeface="Arial" panose="020B0604020202020204" pitchFamily="34" charset="0"/>
            </a:endParaRPr>
          </a:p>
          <a:p>
            <a:pPr marL="342900" indent="-342900" fontAlgn="base">
              <a:buFont typeface="Arial" panose="020B0604020202020204" pitchFamily="34" charset="0"/>
              <a:buChar char="•"/>
            </a:pPr>
            <a:r>
              <a:rPr lang="en-IE" dirty="0" err="1">
                <a:latin typeface="Calibri" panose="020F0502020204030204" pitchFamily="34" charset="0"/>
              </a:rPr>
              <a:t>Einige</a:t>
            </a:r>
            <a:r>
              <a:rPr lang="en-IE" dirty="0">
                <a:latin typeface="Calibri" panose="020F0502020204030204" pitchFamily="34" charset="0"/>
              </a:rPr>
              <a:t> Leute </a:t>
            </a:r>
            <a:r>
              <a:rPr lang="en-IE" dirty="0" err="1">
                <a:latin typeface="Calibri" panose="020F0502020204030204" pitchFamily="34" charset="0"/>
              </a:rPr>
              <a:t>argumentieren</a:t>
            </a:r>
            <a:r>
              <a:rPr lang="en-IE" dirty="0">
                <a:latin typeface="Calibri" panose="020F0502020204030204" pitchFamily="34" charset="0"/>
              </a:rPr>
              <a:t> </a:t>
            </a:r>
            <a:r>
              <a:rPr lang="en-IE" dirty="0" err="1">
                <a:latin typeface="Calibri" panose="020F0502020204030204" pitchFamily="34" charset="0"/>
              </a:rPr>
              <a:t>dagegen</a:t>
            </a:r>
            <a:r>
              <a:rPr lang="en-IE" dirty="0">
                <a:latin typeface="Calibri" panose="020F0502020204030204" pitchFamily="34" charset="0"/>
              </a:rPr>
              <a:t>, Geschäft und </a:t>
            </a:r>
            <a:r>
              <a:rPr lang="en-IE" dirty="0" err="1">
                <a:latin typeface="Calibri" panose="020F0502020204030204" pitchFamily="34" charset="0"/>
              </a:rPr>
              <a:t>Freundschaften</a:t>
            </a:r>
            <a:r>
              <a:rPr lang="en-IE" dirty="0">
                <a:latin typeface="Calibri" panose="020F0502020204030204" pitchFamily="34" charset="0"/>
              </a:rPr>
              <a:t> </a:t>
            </a:r>
            <a:r>
              <a:rPr lang="en-IE" dirty="0" err="1">
                <a:latin typeface="Calibri" panose="020F0502020204030204" pitchFamily="34" charset="0"/>
              </a:rPr>
              <a:t>miteinander</a:t>
            </a:r>
            <a:r>
              <a:rPr lang="en-IE" dirty="0">
                <a:latin typeface="Calibri" panose="020F0502020204030204" pitchFamily="34" charset="0"/>
              </a:rPr>
              <a:t> </a:t>
            </a:r>
            <a:r>
              <a:rPr lang="en-IE" dirty="0" err="1">
                <a:latin typeface="Calibri" panose="020F0502020204030204" pitchFamily="34" charset="0"/>
              </a:rPr>
              <a:t>zu</a:t>
            </a:r>
            <a:r>
              <a:rPr lang="en-IE" dirty="0">
                <a:latin typeface="Calibri" panose="020F0502020204030204" pitchFamily="34" charset="0"/>
              </a:rPr>
              <a:t> vermischen. Der verstorbene Jim Henson, Schöpfer der Muppets, war </a:t>
            </a:r>
            <a:r>
              <a:rPr lang="en-IE" dirty="0" err="1">
                <a:latin typeface="Calibri" panose="020F0502020204030204" pitchFamily="34" charset="0"/>
              </a:rPr>
              <a:t>aber</a:t>
            </a:r>
            <a:r>
              <a:rPr lang="en-IE" dirty="0">
                <a:latin typeface="Calibri" panose="020F0502020204030204" pitchFamily="34" charset="0"/>
              </a:rPr>
              <a:t> </a:t>
            </a:r>
            <a:r>
              <a:rPr lang="en-IE" dirty="0" err="1">
                <a:latin typeface="Calibri" panose="020F0502020204030204" pitchFamily="34" charset="0"/>
              </a:rPr>
              <a:t>ein</a:t>
            </a:r>
            <a:r>
              <a:rPr lang="en-IE" dirty="0">
                <a:latin typeface="Calibri" panose="020F0502020204030204" pitchFamily="34" charset="0"/>
              </a:rPr>
              <a:t> starker </a:t>
            </a:r>
            <a:r>
              <a:rPr lang="en-IE" dirty="0" err="1">
                <a:latin typeface="Calibri" panose="020F0502020204030204" pitchFamily="34" charset="0"/>
              </a:rPr>
              <a:t>Befürworter</a:t>
            </a:r>
            <a:r>
              <a:rPr lang="en-IE" dirty="0">
                <a:latin typeface="Calibri" panose="020F0502020204030204" pitchFamily="34" charset="0"/>
              </a:rPr>
              <a:t> </a:t>
            </a:r>
            <a:r>
              <a:rPr lang="en-IE" dirty="0" err="1">
                <a:latin typeface="Calibri" panose="020F0502020204030204" pitchFamily="34" charset="0"/>
              </a:rPr>
              <a:t>davon</a:t>
            </a:r>
            <a:r>
              <a:rPr lang="en-IE" dirty="0">
                <a:latin typeface="Calibri" panose="020F0502020204030204" pitchFamily="34" charset="0"/>
              </a:rPr>
              <a:t>: </a:t>
            </a:r>
            <a:r>
              <a:rPr lang="en-IE" dirty="0">
                <a:solidFill>
                  <a:srgbClr val="1EB3DD"/>
                </a:solidFill>
                <a:latin typeface="Calibri" panose="020F0502020204030204" pitchFamily="34" charset="0"/>
              </a:rPr>
              <a:t>"</a:t>
            </a:r>
            <a:r>
              <a:rPr lang="en-IE" i="1" dirty="0">
                <a:solidFill>
                  <a:srgbClr val="1EB3DD"/>
                </a:solidFill>
                <a:latin typeface="Calibri" panose="020F0502020204030204" pitchFamily="34" charset="0"/>
              </a:rPr>
              <a:t>Wenn man mit seinen Freunden arbeitet", </a:t>
            </a:r>
            <a:r>
              <a:rPr lang="en-IE" dirty="0">
                <a:solidFill>
                  <a:srgbClr val="1EB3DD"/>
                </a:solidFill>
                <a:latin typeface="Calibri" panose="020F0502020204030204" pitchFamily="34" charset="0"/>
              </a:rPr>
              <a:t>sagte Henson, "</a:t>
            </a:r>
            <a:r>
              <a:rPr lang="en-IE" i="1" dirty="0">
                <a:solidFill>
                  <a:srgbClr val="1EB3DD"/>
                </a:solidFill>
                <a:latin typeface="Calibri" panose="020F0502020204030204" pitchFamily="34" charset="0"/>
              </a:rPr>
              <a:t>fühlt es sich überhaupt nicht wie Arbeit an. Es fühlt sich wie Spaß an. Ich arbeite gerne mit Leuten, die ich kenne und denen ich vertraue. Mit ihnen kommen die Ideen </a:t>
            </a:r>
            <a:r>
              <a:rPr lang="en-IE" i="1" dirty="0" err="1">
                <a:solidFill>
                  <a:srgbClr val="1EB3DD"/>
                </a:solidFill>
                <a:latin typeface="Calibri" panose="020F0502020204030204" pitchFamily="34" charset="0"/>
              </a:rPr>
              <a:t>ganz</a:t>
            </a:r>
            <a:r>
              <a:rPr lang="en-IE" i="1" dirty="0">
                <a:solidFill>
                  <a:srgbClr val="1EB3DD"/>
                </a:solidFill>
                <a:latin typeface="Calibri" panose="020F0502020204030204" pitchFamily="34" charset="0"/>
              </a:rPr>
              <a:t> von </a:t>
            </a:r>
            <a:r>
              <a:rPr lang="en-IE" i="1" dirty="0" err="1">
                <a:solidFill>
                  <a:srgbClr val="1EB3DD"/>
                </a:solidFill>
                <a:latin typeface="Calibri" panose="020F0502020204030204" pitchFamily="34" charset="0"/>
              </a:rPr>
              <a:t>allein</a:t>
            </a:r>
            <a:r>
              <a:rPr lang="en-IE" i="1" dirty="0">
                <a:solidFill>
                  <a:srgbClr val="1EB3DD"/>
                </a:solidFill>
                <a:latin typeface="Calibri" panose="020F0502020204030204" pitchFamily="34" charset="0"/>
              </a:rPr>
              <a:t>." </a:t>
            </a:r>
            <a:endParaRPr lang="en-US" dirty="0">
              <a:solidFill>
                <a:srgbClr val="1EB3DD"/>
              </a:solidFill>
              <a:latin typeface="Arial" panose="020B0604020202020204" pitchFamily="34" charset="0"/>
            </a:endParaRPr>
          </a:p>
          <a:p>
            <a:pPr fontAlgn="base"/>
            <a:endParaRPr lang="en-US" dirty="0"/>
          </a:p>
          <a:p>
            <a:pPr fontAlgn="base"/>
            <a:endParaRPr lang="en-US" dirty="0"/>
          </a:p>
          <a:p>
            <a:endParaRPr lang="en-US" dirty="0"/>
          </a:p>
        </p:txBody>
      </p:sp>
    </p:spTree>
    <p:extLst>
      <p:ext uri="{BB962C8B-B14F-4D97-AF65-F5344CB8AC3E}">
        <p14:creationId xmlns:p14="http://schemas.microsoft.com/office/powerpoint/2010/main" val="40342491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2">
            <a:extLst>
              <a:ext uri="{FF2B5EF4-FFF2-40B4-BE49-F238E27FC236}">
                <a16:creationId xmlns:a16="http://schemas.microsoft.com/office/drawing/2014/main" id="{65999529-0213-6D42-8E1E-267C00584B75}"/>
              </a:ext>
            </a:extLst>
          </p:cNvPr>
          <p:cNvSpPr txBox="1">
            <a:spLocks/>
          </p:cNvSpPr>
          <p:nvPr/>
        </p:nvSpPr>
        <p:spPr>
          <a:xfrm>
            <a:off x="5613958" y="3781834"/>
            <a:ext cx="5170130"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endParaRPr lang="en-US" b="0" i="0" dirty="0">
              <a:effectLst/>
            </a:endParaRPr>
          </a:p>
        </p:txBody>
      </p:sp>
      <p:sp>
        <p:nvSpPr>
          <p:cNvPr id="22" name="Text Placeholder 2">
            <a:extLst>
              <a:ext uri="{FF2B5EF4-FFF2-40B4-BE49-F238E27FC236}">
                <a16:creationId xmlns:a16="http://schemas.microsoft.com/office/drawing/2014/main" id="{EAF178A0-8692-8341-83C1-E4E5A9F772A7}"/>
              </a:ext>
            </a:extLst>
          </p:cNvPr>
          <p:cNvSpPr txBox="1">
            <a:spLocks/>
          </p:cNvSpPr>
          <p:nvPr/>
        </p:nvSpPr>
        <p:spPr>
          <a:xfrm>
            <a:off x="5641475" y="5267275"/>
            <a:ext cx="4769465"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endParaRPr lang="en-US" b="0" i="0" dirty="0">
              <a:effectLst/>
            </a:endParaRPr>
          </a:p>
        </p:txBody>
      </p:sp>
      <p:sp>
        <p:nvSpPr>
          <p:cNvPr id="10" name="Text Placeholder 5">
            <a:extLst>
              <a:ext uri="{FF2B5EF4-FFF2-40B4-BE49-F238E27FC236}">
                <a16:creationId xmlns:a16="http://schemas.microsoft.com/office/drawing/2014/main" id="{990E4509-B2A2-6749-AEA4-FE0FCB5FEEEF}"/>
              </a:ext>
            </a:extLst>
          </p:cNvPr>
          <p:cNvSpPr>
            <a:spLocks noGrp="1"/>
          </p:cNvSpPr>
          <p:nvPr>
            <p:ph type="body" sz="quarter" idx="14"/>
          </p:nvPr>
        </p:nvSpPr>
        <p:spPr>
          <a:xfrm>
            <a:off x="1684148" y="2611456"/>
            <a:ext cx="8817149" cy="3235569"/>
          </a:xfrm>
        </p:spPr>
        <p:txBody>
          <a:bodyPr/>
          <a:lstStyle/>
          <a:p>
            <a:pPr marL="342900" indent="-342900" fontAlgn="base">
              <a:buFont typeface="Arial" panose="020B0604020202020204" pitchFamily="34" charset="0"/>
              <a:buChar char="•"/>
            </a:pPr>
            <a:r>
              <a:rPr lang="en-IE" dirty="0"/>
              <a:t>Unterschätzen Sie niemals die Macht gemeinsamer Ziele. Sie können Berge versetzen ... selbst wenn die </a:t>
            </a:r>
            <a:r>
              <a:rPr lang="en-IE" dirty="0" err="1"/>
              <a:t>Kollaborationspartner</a:t>
            </a:r>
            <a:r>
              <a:rPr lang="en-IE" dirty="0"/>
              <a:t> weit voneinander entfernt sind. </a:t>
            </a:r>
          </a:p>
          <a:p>
            <a:pPr marL="342900" indent="-342900" fontAlgn="base">
              <a:buFont typeface="Arial" panose="020B0604020202020204" pitchFamily="34" charset="0"/>
              <a:buChar char="•"/>
            </a:pPr>
            <a:r>
              <a:rPr lang="en-IE" dirty="0"/>
              <a:t>Der Schlüssel zum Erfolg ist, </a:t>
            </a:r>
            <a:r>
              <a:rPr lang="en-IE" dirty="0" err="1"/>
              <a:t>dass</a:t>
            </a:r>
            <a:r>
              <a:rPr lang="en-IE" dirty="0"/>
              <a:t> </a:t>
            </a:r>
            <a:r>
              <a:rPr lang="en-IE" dirty="0" err="1"/>
              <a:t>jede</a:t>
            </a:r>
            <a:r>
              <a:rPr lang="en-IE" dirty="0"/>
              <a:t> </a:t>
            </a:r>
            <a:r>
              <a:rPr lang="en-IE" dirty="0" err="1"/>
              <a:t>Partnerin</a:t>
            </a:r>
            <a:r>
              <a:rPr lang="en-IE" dirty="0"/>
              <a:t> und </a:t>
            </a:r>
            <a:r>
              <a:rPr lang="en-IE" dirty="0" err="1"/>
              <a:t>jeder</a:t>
            </a:r>
            <a:r>
              <a:rPr lang="en-IE" dirty="0"/>
              <a:t> Partner einen außergewöhnlichen, einzigartigen Fokus haben muss... eine treibende Kraft... ein gemeinsames Ziel. Dieses </a:t>
            </a:r>
            <a:r>
              <a:rPr lang="en-IE" dirty="0" err="1"/>
              <a:t>übergeordnete</a:t>
            </a:r>
            <a:r>
              <a:rPr lang="en-IE" dirty="0"/>
              <a:t> </a:t>
            </a:r>
            <a:r>
              <a:rPr lang="en-IE" dirty="0" err="1"/>
              <a:t>gemeinsame</a:t>
            </a:r>
            <a:r>
              <a:rPr lang="en-IE" dirty="0"/>
              <a:t> </a:t>
            </a:r>
            <a:r>
              <a:rPr lang="en-IE" dirty="0" err="1"/>
              <a:t>Ziel</a:t>
            </a:r>
            <a:r>
              <a:rPr lang="en-IE" dirty="0"/>
              <a:t> ist für jede solide Kooperationspartnerschaft unerlässlich. </a:t>
            </a:r>
          </a:p>
          <a:p>
            <a:pPr marL="342900" indent="-342900" fontAlgn="base">
              <a:buFont typeface="Arial" panose="020B0604020202020204" pitchFamily="34" charset="0"/>
              <a:buChar char="•"/>
            </a:pPr>
            <a:r>
              <a:rPr lang="en-IE" dirty="0" err="1"/>
              <a:t>Gute</a:t>
            </a:r>
            <a:r>
              <a:rPr lang="en-IE" dirty="0"/>
              <a:t> </a:t>
            </a:r>
            <a:r>
              <a:rPr lang="en-IE" dirty="0" err="1"/>
              <a:t>Kollaborationen</a:t>
            </a:r>
            <a:r>
              <a:rPr lang="en-IE" dirty="0"/>
              <a:t> basieren auf Kommunikation, Vertrauen und Respekt. </a:t>
            </a:r>
            <a:endParaRPr lang="en-US" dirty="0"/>
          </a:p>
          <a:p>
            <a:pPr fontAlgn="base"/>
            <a:endParaRPr lang="en-US" dirty="0"/>
          </a:p>
          <a:p>
            <a:pPr fontAlgn="base"/>
            <a:endParaRPr lang="en-US" dirty="0"/>
          </a:p>
          <a:p>
            <a:endParaRPr lang="en-US" dirty="0"/>
          </a:p>
        </p:txBody>
      </p:sp>
      <p:sp>
        <p:nvSpPr>
          <p:cNvPr id="12" name="Text Placeholder 10">
            <a:extLst>
              <a:ext uri="{FF2B5EF4-FFF2-40B4-BE49-F238E27FC236}">
                <a16:creationId xmlns:a16="http://schemas.microsoft.com/office/drawing/2014/main" id="{0F5B7556-707E-4CCC-B249-6032D22BD76D}"/>
              </a:ext>
            </a:extLst>
          </p:cNvPr>
          <p:cNvSpPr>
            <a:spLocks noGrp="1"/>
          </p:cNvSpPr>
          <p:nvPr>
            <p:ph type="body" sz="quarter" idx="13"/>
          </p:nvPr>
        </p:nvSpPr>
        <p:spPr>
          <a:xfrm>
            <a:off x="1651560" y="404441"/>
            <a:ext cx="9649486" cy="697353"/>
          </a:xfrm>
        </p:spPr>
        <p:txBody>
          <a:bodyPr>
            <a:noAutofit/>
          </a:bodyPr>
          <a:lstStyle/>
          <a:p>
            <a:pPr fontAlgn="base"/>
            <a:r>
              <a:rPr lang="en-IE" dirty="0"/>
              <a:t>MENSCHEN FINDEN, MIT DENEN MAN ZUSAMMENARBEITEN KANN </a:t>
            </a:r>
          </a:p>
          <a:p>
            <a:pPr fontAlgn="base"/>
            <a:r>
              <a:rPr lang="en-IE" b="1" dirty="0">
                <a:solidFill>
                  <a:srgbClr val="F26B27"/>
                </a:solidFill>
              </a:rPr>
              <a:t>GEMEINSAME ZIELE</a:t>
            </a:r>
            <a:endParaRPr lang="en-US" b="1" i="0" dirty="0">
              <a:solidFill>
                <a:srgbClr val="F26B27"/>
              </a:solidFill>
              <a:effectLst/>
            </a:endParaRPr>
          </a:p>
        </p:txBody>
      </p:sp>
    </p:spTree>
    <p:extLst>
      <p:ext uri="{BB962C8B-B14F-4D97-AF65-F5344CB8AC3E}">
        <p14:creationId xmlns:p14="http://schemas.microsoft.com/office/powerpoint/2010/main" val="20118687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2">
            <a:extLst>
              <a:ext uri="{FF2B5EF4-FFF2-40B4-BE49-F238E27FC236}">
                <a16:creationId xmlns:a16="http://schemas.microsoft.com/office/drawing/2014/main" id="{65999529-0213-6D42-8E1E-267C00584B75}"/>
              </a:ext>
            </a:extLst>
          </p:cNvPr>
          <p:cNvSpPr txBox="1">
            <a:spLocks/>
          </p:cNvSpPr>
          <p:nvPr/>
        </p:nvSpPr>
        <p:spPr>
          <a:xfrm>
            <a:off x="5613958" y="3781834"/>
            <a:ext cx="5170130"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endParaRPr lang="en-US" b="0" i="0" dirty="0">
              <a:effectLst/>
            </a:endParaRPr>
          </a:p>
        </p:txBody>
      </p:sp>
      <p:sp>
        <p:nvSpPr>
          <p:cNvPr id="22" name="Text Placeholder 2">
            <a:extLst>
              <a:ext uri="{FF2B5EF4-FFF2-40B4-BE49-F238E27FC236}">
                <a16:creationId xmlns:a16="http://schemas.microsoft.com/office/drawing/2014/main" id="{EAF178A0-8692-8341-83C1-E4E5A9F772A7}"/>
              </a:ext>
            </a:extLst>
          </p:cNvPr>
          <p:cNvSpPr txBox="1">
            <a:spLocks/>
          </p:cNvSpPr>
          <p:nvPr/>
        </p:nvSpPr>
        <p:spPr>
          <a:xfrm>
            <a:off x="5641475" y="5267275"/>
            <a:ext cx="4769465"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endParaRPr lang="en-US" b="0" i="0" dirty="0">
              <a:effectLst/>
            </a:endParaRPr>
          </a:p>
        </p:txBody>
      </p:sp>
      <p:sp>
        <p:nvSpPr>
          <p:cNvPr id="10" name="Text Placeholder 5">
            <a:extLst>
              <a:ext uri="{FF2B5EF4-FFF2-40B4-BE49-F238E27FC236}">
                <a16:creationId xmlns:a16="http://schemas.microsoft.com/office/drawing/2014/main" id="{990E4509-B2A2-6749-AEA4-FE0FCB5FEEEF}"/>
              </a:ext>
            </a:extLst>
          </p:cNvPr>
          <p:cNvSpPr>
            <a:spLocks noGrp="1"/>
          </p:cNvSpPr>
          <p:nvPr>
            <p:ph type="body" sz="quarter" idx="14"/>
          </p:nvPr>
        </p:nvSpPr>
        <p:spPr>
          <a:xfrm>
            <a:off x="1680564" y="2609599"/>
            <a:ext cx="8817149" cy="3235569"/>
          </a:xfrm>
        </p:spPr>
        <p:txBody>
          <a:bodyPr/>
          <a:lstStyle/>
          <a:p>
            <a:pPr marL="342900" indent="-342900" fontAlgn="base">
              <a:buFont typeface="Arial" panose="020B0604020202020204" pitchFamily="34" charset="0"/>
              <a:buChar char="•"/>
            </a:pPr>
            <a:r>
              <a:rPr lang="en-IE" dirty="0"/>
              <a:t>In den </a:t>
            </a:r>
            <a:r>
              <a:rPr lang="en-IE" dirty="0" err="1"/>
              <a:t>meisten</a:t>
            </a:r>
            <a:r>
              <a:rPr lang="en-IE" dirty="0"/>
              <a:t> </a:t>
            </a:r>
            <a:r>
              <a:rPr lang="en-IE" dirty="0" err="1"/>
              <a:t>Kollaborationen</a:t>
            </a:r>
            <a:r>
              <a:rPr lang="en-IE" dirty="0"/>
              <a:t> </a:t>
            </a:r>
            <a:r>
              <a:rPr lang="en-IE" dirty="0" err="1"/>
              <a:t>unterscheiden</a:t>
            </a:r>
            <a:r>
              <a:rPr lang="en-IE" dirty="0"/>
              <a:t> </a:t>
            </a:r>
            <a:r>
              <a:rPr lang="en-IE" dirty="0" err="1"/>
              <a:t>sich</a:t>
            </a:r>
            <a:r>
              <a:rPr lang="en-IE" dirty="0"/>
              <a:t> die Partner </a:t>
            </a:r>
            <a:r>
              <a:rPr lang="en-IE" dirty="0" err="1"/>
              <a:t>mehr</a:t>
            </a:r>
            <a:r>
              <a:rPr lang="en-IE" dirty="0"/>
              <a:t> </a:t>
            </a:r>
            <a:r>
              <a:rPr lang="en-IE" dirty="0" err="1"/>
              <a:t>als</a:t>
            </a:r>
            <a:r>
              <a:rPr lang="en-IE" dirty="0"/>
              <a:t> </a:t>
            </a:r>
            <a:r>
              <a:rPr lang="en-IE" dirty="0" err="1"/>
              <a:t>dass</a:t>
            </a:r>
            <a:r>
              <a:rPr lang="en-IE" dirty="0"/>
              <a:t> </a:t>
            </a:r>
            <a:r>
              <a:rPr lang="en-IE" dirty="0" err="1"/>
              <a:t>sie</a:t>
            </a:r>
            <a:r>
              <a:rPr lang="en-IE" dirty="0"/>
              <a:t> </a:t>
            </a:r>
            <a:r>
              <a:rPr lang="en-IE" dirty="0" err="1"/>
              <a:t>sich</a:t>
            </a:r>
            <a:r>
              <a:rPr lang="en-IE" dirty="0"/>
              <a:t> </a:t>
            </a:r>
            <a:r>
              <a:rPr lang="en-IE" dirty="0" err="1"/>
              <a:t>ähnlich</a:t>
            </a:r>
            <a:r>
              <a:rPr lang="en-IE" dirty="0"/>
              <a:t> </a:t>
            </a:r>
            <a:r>
              <a:rPr lang="en-IE" dirty="0" err="1"/>
              <a:t>sind</a:t>
            </a:r>
            <a:r>
              <a:rPr lang="en-IE" dirty="0"/>
              <a:t>. </a:t>
            </a:r>
            <a:r>
              <a:rPr lang="en-IE" dirty="0" err="1"/>
              <a:t>Jede</a:t>
            </a:r>
            <a:r>
              <a:rPr lang="en-IE" dirty="0"/>
              <a:t> und </a:t>
            </a:r>
            <a:r>
              <a:rPr lang="en-IE" dirty="0" err="1"/>
              <a:t>jeder</a:t>
            </a:r>
            <a:r>
              <a:rPr lang="en-IE" dirty="0"/>
              <a:t> von ihnen bringt einzigartige </a:t>
            </a:r>
            <a:r>
              <a:rPr lang="en-IE" dirty="0" err="1"/>
              <a:t>Fähigkeiten</a:t>
            </a:r>
            <a:r>
              <a:rPr lang="en-IE" dirty="0"/>
              <a:t> </a:t>
            </a:r>
            <a:r>
              <a:rPr lang="en-IE" dirty="0" err="1"/>
              <a:t>mit</a:t>
            </a:r>
            <a:r>
              <a:rPr lang="en-IE" dirty="0"/>
              <a:t> und </a:t>
            </a:r>
            <a:r>
              <a:rPr lang="en-IE" dirty="0" err="1"/>
              <a:t>zeigt</a:t>
            </a:r>
            <a:r>
              <a:rPr lang="en-IE" dirty="0"/>
              <a:t> </a:t>
            </a:r>
            <a:r>
              <a:rPr lang="en-IE" dirty="0" err="1"/>
              <a:t>verschiedene</a:t>
            </a:r>
            <a:r>
              <a:rPr lang="en-IE" dirty="0"/>
              <a:t> </a:t>
            </a:r>
            <a:r>
              <a:rPr lang="en-IE" dirty="0" err="1"/>
              <a:t>Denkweisen</a:t>
            </a:r>
            <a:r>
              <a:rPr lang="en-IE" dirty="0"/>
              <a:t> und Persönlichkeiten. </a:t>
            </a:r>
            <a:endParaRPr lang="en-US" dirty="0"/>
          </a:p>
          <a:p>
            <a:pPr marL="342900" indent="-342900" fontAlgn="base">
              <a:buFont typeface="Arial" panose="020B0604020202020204" pitchFamily="34" charset="0"/>
              <a:buChar char="•"/>
            </a:pPr>
            <a:r>
              <a:rPr lang="en-IE" dirty="0"/>
              <a:t>Auch wenn dies </a:t>
            </a:r>
            <a:r>
              <a:rPr lang="en-IE" dirty="0" err="1"/>
              <a:t>nach</a:t>
            </a:r>
            <a:r>
              <a:rPr lang="en-IE" dirty="0"/>
              <a:t> </a:t>
            </a:r>
            <a:r>
              <a:rPr lang="en-IE" dirty="0" err="1"/>
              <a:t>einer</a:t>
            </a:r>
            <a:r>
              <a:rPr lang="en-IE" dirty="0"/>
              <a:t> </a:t>
            </a:r>
            <a:r>
              <a:rPr lang="en-IE" dirty="0" err="1"/>
              <a:t>Katastrophe</a:t>
            </a:r>
            <a:r>
              <a:rPr lang="en-IE" dirty="0"/>
              <a:t> </a:t>
            </a:r>
            <a:r>
              <a:rPr lang="en-IE" dirty="0" err="1"/>
              <a:t>klingen</a:t>
            </a:r>
            <a:r>
              <a:rPr lang="en-IE" dirty="0"/>
              <a:t> mag, hat es genau den gegenteiligen Effekt. </a:t>
            </a:r>
            <a:r>
              <a:rPr lang="en-IE" dirty="0" err="1"/>
              <a:t>Gute</a:t>
            </a:r>
            <a:r>
              <a:rPr lang="en-IE" dirty="0"/>
              <a:t> Kollaborateure wissen, </a:t>
            </a:r>
            <a:r>
              <a:rPr lang="en-IE" dirty="0" err="1"/>
              <a:t>dass</a:t>
            </a:r>
            <a:r>
              <a:rPr lang="en-IE" dirty="0"/>
              <a:t> sie ihre Unterschiede </a:t>
            </a:r>
            <a:r>
              <a:rPr lang="en-IE" dirty="0" err="1"/>
              <a:t>feiern</a:t>
            </a:r>
            <a:r>
              <a:rPr lang="en-IE" dirty="0"/>
              <a:t> </a:t>
            </a:r>
            <a:r>
              <a:rPr lang="en-IE" dirty="0" err="1"/>
              <a:t>können</a:t>
            </a:r>
            <a:r>
              <a:rPr lang="en-IE" dirty="0"/>
              <a:t>. </a:t>
            </a:r>
            <a:endParaRPr lang="en-US" dirty="0">
              <a:solidFill>
                <a:srgbClr val="1EB3DD"/>
              </a:solidFill>
              <a:latin typeface="Arial" panose="020B0604020202020204" pitchFamily="34" charset="0"/>
            </a:endParaRPr>
          </a:p>
          <a:p>
            <a:pPr fontAlgn="base"/>
            <a:endParaRPr lang="en-US" dirty="0"/>
          </a:p>
          <a:p>
            <a:pPr fontAlgn="base"/>
            <a:endParaRPr lang="en-US" dirty="0"/>
          </a:p>
          <a:p>
            <a:endParaRPr lang="en-US" dirty="0"/>
          </a:p>
        </p:txBody>
      </p:sp>
      <p:sp>
        <p:nvSpPr>
          <p:cNvPr id="12" name="Text Placeholder 10">
            <a:extLst>
              <a:ext uri="{FF2B5EF4-FFF2-40B4-BE49-F238E27FC236}">
                <a16:creationId xmlns:a16="http://schemas.microsoft.com/office/drawing/2014/main" id="{2E2173F9-765E-4C80-A14B-C9E6274E5997}"/>
              </a:ext>
            </a:extLst>
          </p:cNvPr>
          <p:cNvSpPr>
            <a:spLocks noGrp="1"/>
          </p:cNvSpPr>
          <p:nvPr>
            <p:ph type="body" sz="quarter" idx="13"/>
          </p:nvPr>
        </p:nvSpPr>
        <p:spPr>
          <a:xfrm>
            <a:off x="1651560" y="404441"/>
            <a:ext cx="9649486" cy="697353"/>
          </a:xfrm>
        </p:spPr>
        <p:txBody>
          <a:bodyPr>
            <a:noAutofit/>
          </a:bodyPr>
          <a:lstStyle/>
          <a:p>
            <a:pPr fontAlgn="base"/>
            <a:r>
              <a:rPr lang="en-IE" dirty="0"/>
              <a:t>MENSCHEN FINDEN, MIT DENEN MAN ZUSAMMENARBEITEN KANN </a:t>
            </a:r>
          </a:p>
          <a:p>
            <a:pPr fontAlgn="base"/>
            <a:r>
              <a:rPr lang="en-IE" b="1" dirty="0">
                <a:solidFill>
                  <a:srgbClr val="1EB3DD"/>
                </a:solidFill>
              </a:rPr>
              <a:t>YING &amp; YANG</a:t>
            </a:r>
            <a:endParaRPr lang="en-US" b="1" i="0" dirty="0">
              <a:solidFill>
                <a:srgbClr val="1EB3DD"/>
              </a:solidFill>
              <a:effectLst/>
            </a:endParaRPr>
          </a:p>
        </p:txBody>
      </p:sp>
    </p:spTree>
    <p:extLst>
      <p:ext uri="{BB962C8B-B14F-4D97-AF65-F5344CB8AC3E}">
        <p14:creationId xmlns:p14="http://schemas.microsoft.com/office/powerpoint/2010/main" val="41439452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a:xfrm>
            <a:off x="1675006" y="406930"/>
            <a:ext cx="9649486" cy="697353"/>
          </a:xfrm>
        </p:spPr>
        <p:txBody>
          <a:bodyPr/>
          <a:lstStyle/>
          <a:p>
            <a:pPr fontAlgn="base"/>
            <a:r>
              <a:rPr lang="en-IE" dirty="0"/>
              <a:t>TIPPS FÜR EINE ERFOLGREICHE ZUSAMMENARBEIT</a:t>
            </a:r>
          </a:p>
          <a:p>
            <a:endParaRPr lang="en-US" dirty="0"/>
          </a:p>
        </p:txBody>
      </p:sp>
      <p:sp>
        <p:nvSpPr>
          <p:cNvPr id="5" name="Text Placeholder 4"/>
          <p:cNvSpPr>
            <a:spLocks noGrp="1"/>
          </p:cNvSpPr>
          <p:nvPr>
            <p:ph type="body" sz="quarter" idx="14"/>
          </p:nvPr>
        </p:nvSpPr>
        <p:spPr>
          <a:xfrm>
            <a:off x="1650595" y="1880606"/>
            <a:ext cx="9637190" cy="3245241"/>
          </a:xfrm>
        </p:spPr>
        <p:txBody>
          <a:bodyPr/>
          <a:lstStyle/>
          <a:p>
            <a:pPr marL="342900" indent="-342900" fontAlgn="base">
              <a:buFont typeface="Arial" panose="020B0604020202020204" pitchFamily="34" charset="0"/>
              <a:buChar char="•"/>
            </a:pPr>
            <a:r>
              <a:rPr lang="en-IE" dirty="0" err="1"/>
              <a:t>Bleibe</a:t>
            </a:r>
            <a:r>
              <a:rPr lang="en-IE" dirty="0"/>
              <a:t> </a:t>
            </a:r>
            <a:r>
              <a:rPr lang="en-IE" dirty="0" err="1"/>
              <a:t>offen</a:t>
            </a:r>
            <a:r>
              <a:rPr lang="en-IE" dirty="0"/>
              <a:t> für Ideen, die du nicht </a:t>
            </a:r>
            <a:r>
              <a:rPr lang="en-IE" dirty="0" err="1"/>
              <a:t>erwartet</a:t>
            </a:r>
            <a:r>
              <a:rPr lang="en-IE" dirty="0"/>
              <a:t> hast. </a:t>
            </a:r>
          </a:p>
          <a:p>
            <a:pPr marL="342900" indent="-342900" fontAlgn="base">
              <a:buFont typeface="Arial" panose="020B0604020202020204" pitchFamily="34" charset="0"/>
              <a:buChar char="•"/>
            </a:pPr>
            <a:r>
              <a:rPr lang="en-IE" dirty="0"/>
              <a:t>Sei </a:t>
            </a:r>
            <a:r>
              <a:rPr lang="en-IE" dirty="0" err="1"/>
              <a:t>bereit</a:t>
            </a:r>
            <a:r>
              <a:rPr lang="en-IE" dirty="0"/>
              <a:t>, </a:t>
            </a:r>
            <a:r>
              <a:rPr lang="en-IE" dirty="0" err="1"/>
              <a:t>für</a:t>
            </a:r>
            <a:r>
              <a:rPr lang="en-IE" dirty="0"/>
              <a:t> neu </a:t>
            </a:r>
            <a:r>
              <a:rPr lang="en-IE" dirty="0" err="1"/>
              <a:t>aufkommende</a:t>
            </a:r>
            <a:r>
              <a:rPr lang="en-IE" dirty="0"/>
              <a:t> Ideen die Richtung zu ändern. </a:t>
            </a:r>
          </a:p>
          <a:p>
            <a:pPr marL="342900" indent="-342900" fontAlgn="base">
              <a:buFont typeface="Arial" panose="020B0604020202020204" pitchFamily="34" charset="0"/>
              <a:buChar char="•"/>
            </a:pPr>
            <a:r>
              <a:rPr lang="en-IE" dirty="0"/>
              <a:t>Ehrlichkeit ist der Schlüssel zu jeder Zusammenarbeit; </a:t>
            </a:r>
            <a:r>
              <a:rPr lang="en-IE" dirty="0" err="1"/>
              <a:t>stelle</a:t>
            </a:r>
            <a:r>
              <a:rPr lang="en-IE" dirty="0"/>
              <a:t> sicher, </a:t>
            </a:r>
            <a:r>
              <a:rPr lang="en-IE" dirty="0" err="1"/>
              <a:t>dass</a:t>
            </a:r>
            <a:r>
              <a:rPr lang="en-IE" dirty="0"/>
              <a:t> </a:t>
            </a:r>
            <a:r>
              <a:rPr lang="en-IE" dirty="0" err="1"/>
              <a:t>jeder</a:t>
            </a:r>
            <a:r>
              <a:rPr lang="en-IE" dirty="0"/>
              <a:t> </a:t>
            </a:r>
            <a:r>
              <a:rPr lang="en-IE" dirty="0" err="1"/>
              <a:t>Akteur</a:t>
            </a:r>
            <a:r>
              <a:rPr lang="en-IE" dirty="0"/>
              <a:t> von </a:t>
            </a:r>
            <a:r>
              <a:rPr lang="en-IE" dirty="0" err="1"/>
              <a:t>Anfang</a:t>
            </a:r>
            <a:r>
              <a:rPr lang="en-IE" dirty="0"/>
              <a:t> an </a:t>
            </a:r>
            <a:r>
              <a:rPr lang="en-IE" dirty="0" err="1"/>
              <a:t>weiß</a:t>
            </a:r>
            <a:r>
              <a:rPr lang="en-IE" dirty="0"/>
              <a:t>, was er von der Partnerschaft erwartet. Es muss Klarheit darüber herrschen, warum die Zusammenarbeit stattfindet und was jeder Partner zu erreichen hofft. </a:t>
            </a:r>
          </a:p>
          <a:p>
            <a:pPr marL="342900" indent="-342900" fontAlgn="base">
              <a:buFont typeface="Arial" panose="020B0604020202020204" pitchFamily="34" charset="0"/>
              <a:buChar char="•"/>
            </a:pPr>
            <a:r>
              <a:rPr lang="en-IE" dirty="0"/>
              <a:t>Kollaborationen werden sich </a:t>
            </a:r>
            <a:r>
              <a:rPr lang="en-IE" dirty="0" err="1"/>
              <a:t>für</a:t>
            </a:r>
            <a:r>
              <a:rPr lang="en-IE" dirty="0"/>
              <a:t> dich lohnen, </a:t>
            </a:r>
            <a:r>
              <a:rPr lang="en-IE" dirty="0" err="1"/>
              <a:t>solange</a:t>
            </a:r>
            <a:r>
              <a:rPr lang="en-IE" dirty="0"/>
              <a:t> du an dem Prozess ebenso </a:t>
            </a:r>
            <a:r>
              <a:rPr lang="en-IE" dirty="0" err="1"/>
              <a:t>interessiert</a:t>
            </a:r>
            <a:r>
              <a:rPr lang="en-IE" dirty="0"/>
              <a:t> </a:t>
            </a:r>
            <a:r>
              <a:rPr lang="en-IE" dirty="0" err="1"/>
              <a:t>bist</a:t>
            </a:r>
            <a:r>
              <a:rPr lang="en-IE" dirty="0"/>
              <a:t> wie an dem Ergebnis selbst.</a:t>
            </a:r>
            <a:br>
              <a:rPr lang="en-IE" dirty="0"/>
            </a:br>
            <a:endParaRPr lang="en-US" dirty="0"/>
          </a:p>
          <a:p>
            <a:r>
              <a:rPr lang="en-US" sz="1000" dirty="0"/>
              <a:t>Quelle: </a:t>
            </a:r>
            <a:r>
              <a:rPr lang="en-US" sz="1000" dirty="0">
                <a:hlinkClick r:id="rId2"/>
              </a:rPr>
              <a:t>https://www.theguardian.com/media-network/media-network-blog/2012/feb/16/media-creative-collaborations-better-results</a:t>
            </a:r>
            <a:endParaRPr lang="en-US" sz="1000" dirty="0"/>
          </a:p>
          <a:p>
            <a:br>
              <a:rPr lang="en-IE" dirty="0"/>
            </a:br>
            <a:endParaRPr lang="en-IE" dirty="0"/>
          </a:p>
          <a:p>
            <a:pPr marL="457200" indent="-457200">
              <a:buAutoNum type="arabicPeriod"/>
            </a:pPr>
            <a:endParaRPr lang="en-IE" dirty="0"/>
          </a:p>
          <a:p>
            <a:pPr marL="457200" indent="-457200">
              <a:buAutoNum type="arabicPeriod"/>
            </a:pPr>
            <a:endParaRPr lang="en-IE" dirty="0"/>
          </a:p>
          <a:p>
            <a:r>
              <a:rPr lang="en-US" dirty="0"/>
              <a:t> </a:t>
            </a:r>
          </a:p>
          <a:p>
            <a:endParaRPr lang="en-US" dirty="0"/>
          </a:p>
        </p:txBody>
      </p:sp>
      <p:pic>
        <p:nvPicPr>
          <p:cNvPr id="3" name="Picture 2">
            <a:extLst>
              <a:ext uri="{FF2B5EF4-FFF2-40B4-BE49-F238E27FC236}">
                <a16:creationId xmlns:a16="http://schemas.microsoft.com/office/drawing/2014/main" id="{8D7DBDD6-11A1-974C-B40A-3F99A10BF4D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91087" y="886004"/>
            <a:ext cx="1074656" cy="1074656"/>
          </a:xfrm>
          <a:prstGeom prst="rect">
            <a:avLst/>
          </a:prstGeom>
        </p:spPr>
      </p:pic>
    </p:spTree>
    <p:extLst>
      <p:ext uri="{BB962C8B-B14F-4D97-AF65-F5344CB8AC3E}">
        <p14:creationId xmlns:p14="http://schemas.microsoft.com/office/powerpoint/2010/main" val="17534640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4"/>
          </p:nvPr>
        </p:nvSpPr>
        <p:spPr>
          <a:xfrm>
            <a:off x="1664510" y="1870095"/>
            <a:ext cx="6256305" cy="3644887"/>
          </a:xfrm>
        </p:spPr>
        <p:txBody>
          <a:bodyPr/>
          <a:lstStyle/>
          <a:p>
            <a:pPr fontAlgn="base"/>
            <a:r>
              <a:rPr lang="en-IE" dirty="0"/>
              <a:t>Eine kreative Zusammenarbeit ist am besten, wenn sie alle Beteiligten herausfordert. Sei da, um </a:t>
            </a:r>
            <a:r>
              <a:rPr lang="en-IE" dirty="0" err="1"/>
              <a:t>anzuspornen</a:t>
            </a:r>
            <a:r>
              <a:rPr lang="en-IE" dirty="0"/>
              <a:t>. Um neue Ideen </a:t>
            </a:r>
            <a:r>
              <a:rPr lang="en-IE" dirty="0" err="1"/>
              <a:t>zu</a:t>
            </a:r>
            <a:r>
              <a:rPr lang="en-IE" dirty="0"/>
              <a:t> </a:t>
            </a:r>
            <a:r>
              <a:rPr lang="en-IE" dirty="0" err="1"/>
              <a:t>entfachen</a:t>
            </a:r>
            <a:r>
              <a:rPr lang="en-IE" dirty="0"/>
              <a:t>. Und um den besten Ideen zu helfen, größer zu werden. </a:t>
            </a:r>
          </a:p>
          <a:p>
            <a:pPr marL="342900" indent="-342900" fontAlgn="base">
              <a:buFont typeface="Arial" panose="020B0604020202020204" pitchFamily="34" charset="0"/>
              <a:buChar char="•"/>
            </a:pPr>
            <a:r>
              <a:rPr lang="en-IE" dirty="0" err="1"/>
              <a:t>Ermutigt</a:t>
            </a:r>
            <a:r>
              <a:rPr lang="en-IE" dirty="0"/>
              <a:t> </a:t>
            </a:r>
            <a:r>
              <a:rPr lang="en-IE" dirty="0" err="1"/>
              <a:t>euch</a:t>
            </a:r>
            <a:r>
              <a:rPr lang="en-IE" dirty="0"/>
              <a:t> </a:t>
            </a:r>
            <a:r>
              <a:rPr lang="en-IE" dirty="0" err="1"/>
              <a:t>gegenseitig</a:t>
            </a:r>
            <a:endParaRPr lang="en-IE" dirty="0"/>
          </a:p>
          <a:p>
            <a:pPr marL="342900" indent="-342900" fontAlgn="base">
              <a:buFont typeface="Arial" panose="020B0604020202020204" pitchFamily="34" charset="0"/>
              <a:buChar char="•"/>
            </a:pPr>
            <a:r>
              <a:rPr lang="en-IE" dirty="0" err="1"/>
              <a:t>Verlangt</a:t>
            </a:r>
            <a:r>
              <a:rPr lang="en-IE" dirty="0"/>
              <a:t> </a:t>
            </a:r>
            <a:r>
              <a:rPr lang="en-IE" dirty="0" err="1"/>
              <a:t>nach</a:t>
            </a:r>
            <a:r>
              <a:rPr lang="en-IE" dirty="0"/>
              <a:t> Updates</a:t>
            </a:r>
          </a:p>
          <a:p>
            <a:pPr marL="342900" indent="-342900" fontAlgn="base">
              <a:buFont typeface="Arial" panose="020B0604020202020204" pitchFamily="34" charset="0"/>
              <a:buChar char="•"/>
            </a:pPr>
            <a:r>
              <a:rPr lang="en-IE" dirty="0" err="1"/>
              <a:t>Tragt</a:t>
            </a:r>
            <a:r>
              <a:rPr lang="en-IE" dirty="0"/>
              <a:t> </a:t>
            </a:r>
            <a:r>
              <a:rPr lang="en-IE" dirty="0" err="1"/>
              <a:t>Verantwortung</a:t>
            </a:r>
            <a:endParaRPr lang="en-IE" dirty="0"/>
          </a:p>
          <a:p>
            <a:pPr marL="342900" indent="-342900" fontAlgn="base">
              <a:buFont typeface="Arial" panose="020B0604020202020204" pitchFamily="34" charset="0"/>
              <a:buChar char="•"/>
            </a:pPr>
            <a:r>
              <a:rPr lang="en-IE" dirty="0" err="1"/>
              <a:t>Denkt</a:t>
            </a:r>
            <a:r>
              <a:rPr lang="en-IE" dirty="0"/>
              <a:t> nicht zu klein</a:t>
            </a:r>
          </a:p>
          <a:p>
            <a:pPr marL="342900" indent="-342900" fontAlgn="base">
              <a:buFont typeface="Arial" panose="020B0604020202020204" pitchFamily="34" charset="0"/>
              <a:buChar char="•"/>
            </a:pPr>
            <a:r>
              <a:rPr lang="en-IE" dirty="0" err="1"/>
              <a:t>Lasst</a:t>
            </a:r>
            <a:r>
              <a:rPr lang="en-IE" dirty="0"/>
              <a:t> </a:t>
            </a:r>
            <a:r>
              <a:rPr lang="en-IE" dirty="0" err="1"/>
              <a:t>niemals</a:t>
            </a:r>
            <a:r>
              <a:rPr lang="en-IE" dirty="0"/>
              <a:t> </a:t>
            </a:r>
            <a:r>
              <a:rPr lang="en-IE" dirty="0" err="1"/>
              <a:t>zu</a:t>
            </a:r>
            <a:r>
              <a:rPr lang="en-IE" dirty="0"/>
              <a:t>, </a:t>
            </a:r>
            <a:r>
              <a:rPr lang="en-IE" dirty="0" err="1"/>
              <a:t>dass</a:t>
            </a:r>
            <a:r>
              <a:rPr lang="en-IE" dirty="0"/>
              <a:t> </a:t>
            </a:r>
            <a:r>
              <a:rPr lang="en-IE" dirty="0" err="1"/>
              <a:t>großartige</a:t>
            </a:r>
            <a:r>
              <a:rPr lang="en-IE" dirty="0"/>
              <a:t> Ideen vergeudet werden </a:t>
            </a:r>
            <a:endParaRPr lang="en-US" dirty="0"/>
          </a:p>
          <a:p>
            <a:endParaRPr lang="en-US" dirty="0"/>
          </a:p>
        </p:txBody>
      </p:sp>
      <p:sp>
        <p:nvSpPr>
          <p:cNvPr id="2" name="TextBox 1">
            <a:extLst>
              <a:ext uri="{FF2B5EF4-FFF2-40B4-BE49-F238E27FC236}">
                <a16:creationId xmlns:a16="http://schemas.microsoft.com/office/drawing/2014/main" id="{121FD280-B032-2348-95AD-9649C671D245}"/>
              </a:ext>
            </a:extLst>
          </p:cNvPr>
          <p:cNvSpPr txBox="1"/>
          <p:nvPr/>
        </p:nvSpPr>
        <p:spPr>
          <a:xfrm>
            <a:off x="1664511" y="366084"/>
            <a:ext cx="6155786" cy="646331"/>
          </a:xfrm>
          <a:prstGeom prst="rect">
            <a:avLst/>
          </a:prstGeom>
          <a:noFill/>
        </p:spPr>
        <p:txBody>
          <a:bodyPr wrap="square" rtlCol="0">
            <a:spAutoFit/>
          </a:bodyPr>
          <a:lstStyle/>
          <a:p>
            <a:pPr fontAlgn="base"/>
            <a:r>
              <a:rPr lang="en-IE" sz="3600" dirty="0" err="1">
                <a:solidFill>
                  <a:srgbClr val="C54A9A"/>
                </a:solidFill>
              </a:rPr>
              <a:t>Gegenseitige</a:t>
            </a:r>
            <a:r>
              <a:rPr lang="en-IE" sz="3600" dirty="0">
                <a:solidFill>
                  <a:srgbClr val="C54A9A"/>
                </a:solidFill>
              </a:rPr>
              <a:t> </a:t>
            </a:r>
            <a:r>
              <a:rPr lang="en-IE" sz="3600" dirty="0" err="1">
                <a:solidFill>
                  <a:srgbClr val="C54A9A"/>
                </a:solidFill>
              </a:rPr>
              <a:t>Herausforderung</a:t>
            </a:r>
            <a:endParaRPr lang="en-IE" sz="3600" dirty="0">
              <a:solidFill>
                <a:srgbClr val="C54A9A"/>
              </a:solidFill>
            </a:endParaRPr>
          </a:p>
        </p:txBody>
      </p:sp>
      <p:sp>
        <p:nvSpPr>
          <p:cNvPr id="3" name="Rectangle 2">
            <a:extLst>
              <a:ext uri="{FF2B5EF4-FFF2-40B4-BE49-F238E27FC236}">
                <a16:creationId xmlns:a16="http://schemas.microsoft.com/office/drawing/2014/main" id="{4E545755-F2F8-5148-A92A-7AB4FD43543E}"/>
              </a:ext>
            </a:extLst>
          </p:cNvPr>
          <p:cNvSpPr/>
          <p:nvPr/>
        </p:nvSpPr>
        <p:spPr>
          <a:xfrm>
            <a:off x="230187" y="6172607"/>
            <a:ext cx="6491478" cy="553998"/>
          </a:xfrm>
          <a:prstGeom prst="rect">
            <a:avLst/>
          </a:prstGeom>
        </p:spPr>
        <p:txBody>
          <a:bodyPr wrap="square">
            <a:spAutoFit/>
          </a:bodyPr>
          <a:lstStyle/>
          <a:p>
            <a:pPr fontAlgn="base"/>
            <a:r>
              <a:rPr lang="en-IE" sz="1000" dirty="0" err="1">
                <a:solidFill>
                  <a:srgbClr val="7A7C7E"/>
                </a:solidFill>
                <a:latin typeface="Calibri" panose="020F0502020204030204" pitchFamily="34" charset="0"/>
              </a:rPr>
              <a:t>Adaptiert</a:t>
            </a:r>
            <a:r>
              <a:rPr lang="en-IE" sz="1000" dirty="0">
                <a:solidFill>
                  <a:srgbClr val="7A7C7E"/>
                </a:solidFill>
                <a:latin typeface="Calibri" panose="020F0502020204030204" pitchFamily="34" charset="0"/>
              </a:rPr>
              <a:t> von:</a:t>
            </a:r>
            <a:r>
              <a:rPr lang="en-US" sz="1000" dirty="0">
                <a:latin typeface="Calibri" panose="020F0502020204030204" pitchFamily="34" charset="0"/>
              </a:rPr>
              <a:t> </a:t>
            </a:r>
            <a:endParaRPr lang="en-US" sz="1000" dirty="0"/>
          </a:p>
          <a:p>
            <a:pPr fontAlgn="base"/>
            <a:r>
              <a:rPr lang="en-IE" sz="1000" u="sng" dirty="0">
                <a:solidFill>
                  <a:srgbClr val="0563C1"/>
                </a:solidFill>
                <a:latin typeface="Calibri" panose="020F0502020204030204" pitchFamily="34" charset="0"/>
                <a:hlinkClick r:id="rId2"/>
              </a:rPr>
              <a:t> https://medium.com/@jasonkeath/partners-in-crime-die-kraft-des-findens-deines-kreativen-kollaborateurs-7d8aaf7af07b</a:t>
            </a:r>
            <a:endParaRPr lang="en-US" sz="1000" b="0" i="0" dirty="0">
              <a:effectLst/>
            </a:endParaRPr>
          </a:p>
        </p:txBody>
      </p:sp>
      <p:grpSp>
        <p:nvGrpSpPr>
          <p:cNvPr id="7" name="Group 6">
            <a:extLst>
              <a:ext uri="{FF2B5EF4-FFF2-40B4-BE49-F238E27FC236}">
                <a16:creationId xmlns:a16="http://schemas.microsoft.com/office/drawing/2014/main" id="{521C33F3-B7C0-4D12-9D83-7D42200D9C05}"/>
              </a:ext>
            </a:extLst>
          </p:cNvPr>
          <p:cNvGrpSpPr/>
          <p:nvPr/>
        </p:nvGrpSpPr>
        <p:grpSpPr>
          <a:xfrm>
            <a:off x="7920816" y="2960020"/>
            <a:ext cx="3305984" cy="2414620"/>
            <a:chOff x="9282256" y="2040688"/>
            <a:chExt cx="2519459" cy="2081567"/>
          </a:xfrm>
        </p:grpSpPr>
        <p:pic>
          <p:nvPicPr>
            <p:cNvPr id="8" name="Picture 7" descr="A picture containing text, vector graphics&#10;&#10;Description automatically generated">
              <a:extLst>
                <a:ext uri="{FF2B5EF4-FFF2-40B4-BE49-F238E27FC236}">
                  <a16:creationId xmlns:a16="http://schemas.microsoft.com/office/drawing/2014/main" id="{72482848-10B6-446C-AE0A-9160609ED7EA}"/>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9282256" y="2040688"/>
              <a:ext cx="2414740" cy="2081567"/>
            </a:xfrm>
            <a:prstGeom prst="rect">
              <a:avLst/>
            </a:prstGeom>
          </p:spPr>
        </p:pic>
        <p:pic>
          <p:nvPicPr>
            <p:cNvPr id="10" name="Picture 9" descr="Icon&#10;&#10;Description automatically generated">
              <a:extLst>
                <a:ext uri="{FF2B5EF4-FFF2-40B4-BE49-F238E27FC236}">
                  <a16:creationId xmlns:a16="http://schemas.microsoft.com/office/drawing/2014/main" id="{C06A059E-C0A2-467B-9C9A-5140CADADE29}"/>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rot="20513963">
              <a:off x="9494683" y="2987120"/>
              <a:ext cx="211128" cy="230255"/>
            </a:xfrm>
            <a:prstGeom prst="rect">
              <a:avLst/>
            </a:prstGeom>
          </p:spPr>
        </p:pic>
        <p:pic>
          <p:nvPicPr>
            <p:cNvPr id="11" name="Picture 10" descr="Icon&#10;&#10;Description automatically generated">
              <a:extLst>
                <a:ext uri="{FF2B5EF4-FFF2-40B4-BE49-F238E27FC236}">
                  <a16:creationId xmlns:a16="http://schemas.microsoft.com/office/drawing/2014/main" id="{A4AD36AE-8E9C-4860-93D5-CA72AAAFF05B}"/>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rot="1086037" flipH="1">
              <a:off x="11590587" y="2879728"/>
              <a:ext cx="211128" cy="230255"/>
            </a:xfrm>
            <a:prstGeom prst="rect">
              <a:avLst/>
            </a:prstGeom>
          </p:spPr>
        </p:pic>
      </p:grpSp>
    </p:spTree>
    <p:extLst>
      <p:ext uri="{BB962C8B-B14F-4D97-AF65-F5344CB8AC3E}">
        <p14:creationId xmlns:p14="http://schemas.microsoft.com/office/powerpoint/2010/main" val="34906734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4"/>
          </p:nvPr>
        </p:nvSpPr>
        <p:spPr>
          <a:xfrm>
            <a:off x="1665886" y="1166588"/>
            <a:ext cx="6406529" cy="1847422"/>
          </a:xfrm>
        </p:spPr>
        <p:txBody>
          <a:bodyPr/>
          <a:lstStyle/>
          <a:p>
            <a:pPr fontAlgn="base"/>
            <a:r>
              <a:rPr lang="en-IE" sz="2000" dirty="0"/>
              <a:t>Zwei Menschen </a:t>
            </a:r>
            <a:r>
              <a:rPr lang="en-IE" sz="2000" dirty="0" err="1"/>
              <a:t>können</a:t>
            </a:r>
            <a:r>
              <a:rPr lang="en-IE" sz="2000" dirty="0"/>
              <a:t> sich oft </a:t>
            </a:r>
            <a:r>
              <a:rPr lang="en-IE" sz="2000" dirty="0" err="1"/>
              <a:t>uneinig</a:t>
            </a:r>
            <a:r>
              <a:rPr lang="en-IE" sz="2000" dirty="0"/>
              <a:t> </a:t>
            </a:r>
            <a:r>
              <a:rPr lang="en-IE" sz="2000" dirty="0" err="1"/>
              <a:t>darüber</a:t>
            </a:r>
            <a:r>
              <a:rPr lang="en-IE" sz="2000" dirty="0"/>
              <a:t> sein, was die </a:t>
            </a:r>
            <a:r>
              <a:rPr lang="en-IE" sz="2000" dirty="0" err="1"/>
              <a:t>beste</a:t>
            </a:r>
            <a:r>
              <a:rPr lang="en-IE" sz="2000" dirty="0"/>
              <a:t> Lösung für </a:t>
            </a:r>
            <a:r>
              <a:rPr lang="en-IE" sz="2000" dirty="0" err="1"/>
              <a:t>ein</a:t>
            </a:r>
            <a:r>
              <a:rPr lang="en-IE" sz="2000" dirty="0"/>
              <a:t> Problem </a:t>
            </a:r>
            <a:r>
              <a:rPr lang="en-IE" sz="2000" dirty="0" err="1"/>
              <a:t>ist</a:t>
            </a:r>
            <a:r>
              <a:rPr lang="en-IE" sz="2000" dirty="0"/>
              <a:t>. Aber </a:t>
            </a:r>
            <a:r>
              <a:rPr lang="en-IE" sz="2000" dirty="0" err="1"/>
              <a:t>Meinungsverschiedenheiten</a:t>
            </a:r>
            <a:r>
              <a:rPr lang="en-IE" sz="2000" dirty="0"/>
              <a:t> sind Gelegenheiten zur Einsicht und können dazu führen, </a:t>
            </a:r>
            <a:r>
              <a:rPr lang="en-IE" sz="2000" dirty="0" err="1"/>
              <a:t>dass</a:t>
            </a:r>
            <a:r>
              <a:rPr lang="en-IE" sz="2000" dirty="0"/>
              <a:t> du </a:t>
            </a:r>
            <a:r>
              <a:rPr lang="en-IE" sz="2000" dirty="0" err="1"/>
              <a:t>eine</a:t>
            </a:r>
            <a:r>
              <a:rPr lang="en-IE" sz="2000" dirty="0"/>
              <a:t> </a:t>
            </a:r>
            <a:r>
              <a:rPr lang="en-IE" sz="2000" dirty="0" err="1"/>
              <a:t>neue</a:t>
            </a:r>
            <a:r>
              <a:rPr lang="en-IE" sz="2000" dirty="0"/>
              <a:t> </a:t>
            </a:r>
            <a:r>
              <a:rPr lang="en-IE" sz="2000" dirty="0" err="1"/>
              <a:t>Perspektive</a:t>
            </a:r>
            <a:r>
              <a:rPr lang="en-IE" sz="2000" dirty="0"/>
              <a:t> auf das Problem </a:t>
            </a:r>
            <a:r>
              <a:rPr lang="en-IE" sz="2000" dirty="0" err="1"/>
              <a:t>kennenlernst</a:t>
            </a:r>
            <a:r>
              <a:rPr lang="en-IE" sz="2000" dirty="0"/>
              <a:t>. Einige Dinge, die du </a:t>
            </a:r>
            <a:r>
              <a:rPr lang="en-IE" sz="2000" dirty="0" err="1"/>
              <a:t>dabei</a:t>
            </a:r>
            <a:r>
              <a:rPr lang="en-IE" sz="2000" dirty="0"/>
              <a:t> </a:t>
            </a:r>
            <a:r>
              <a:rPr lang="en-IE" sz="2000" dirty="0" err="1"/>
              <a:t>berücksichtigen</a:t>
            </a:r>
            <a:r>
              <a:rPr lang="en-IE" sz="2000" dirty="0"/>
              <a:t> </a:t>
            </a:r>
            <a:r>
              <a:rPr lang="en-IE" sz="2000" dirty="0" err="1"/>
              <a:t>solltest</a:t>
            </a:r>
            <a:r>
              <a:rPr lang="en-US" sz="2000" dirty="0"/>
              <a:t>:</a:t>
            </a:r>
          </a:p>
          <a:p>
            <a:endParaRPr lang="en-US" sz="2000" dirty="0"/>
          </a:p>
        </p:txBody>
      </p:sp>
      <p:sp>
        <p:nvSpPr>
          <p:cNvPr id="8" name="Text Placeholder 4">
            <a:extLst>
              <a:ext uri="{FF2B5EF4-FFF2-40B4-BE49-F238E27FC236}">
                <a16:creationId xmlns:a16="http://schemas.microsoft.com/office/drawing/2014/main" id="{5B47F4F4-7BC9-5849-A8F3-DEC56A6C2C40}"/>
              </a:ext>
            </a:extLst>
          </p:cNvPr>
          <p:cNvSpPr>
            <a:spLocks noGrp="1"/>
          </p:cNvSpPr>
          <p:nvPr>
            <p:ph type="body" sz="quarter" idx="13"/>
          </p:nvPr>
        </p:nvSpPr>
        <p:spPr>
          <a:xfrm>
            <a:off x="1639836" y="416587"/>
            <a:ext cx="6215191" cy="541356"/>
          </a:xfrm>
        </p:spPr>
        <p:txBody>
          <a:bodyPr>
            <a:noAutofit/>
          </a:bodyPr>
          <a:lstStyle/>
          <a:p>
            <a:pPr fontAlgn="base"/>
            <a:r>
              <a:rPr lang="en-IE" dirty="0">
                <a:solidFill>
                  <a:srgbClr val="C54A9A"/>
                </a:solidFill>
              </a:rPr>
              <a:t>Mach dich </a:t>
            </a:r>
            <a:r>
              <a:rPr lang="en-IE" dirty="0" err="1">
                <a:solidFill>
                  <a:srgbClr val="C54A9A"/>
                </a:solidFill>
              </a:rPr>
              <a:t>bereit</a:t>
            </a:r>
            <a:r>
              <a:rPr lang="en-IE" dirty="0">
                <a:solidFill>
                  <a:srgbClr val="C54A9A"/>
                </a:solidFill>
              </a:rPr>
              <a:t> </a:t>
            </a:r>
            <a:r>
              <a:rPr lang="en-IE" dirty="0" err="1">
                <a:solidFill>
                  <a:srgbClr val="C54A9A"/>
                </a:solidFill>
              </a:rPr>
              <a:t>für</a:t>
            </a:r>
            <a:r>
              <a:rPr lang="en-IE" dirty="0">
                <a:solidFill>
                  <a:srgbClr val="C54A9A"/>
                </a:solidFill>
              </a:rPr>
              <a:t> </a:t>
            </a:r>
            <a:r>
              <a:rPr lang="en-IE" dirty="0" err="1">
                <a:solidFill>
                  <a:srgbClr val="C54A9A"/>
                </a:solidFill>
              </a:rPr>
              <a:t>Reibereien</a:t>
            </a:r>
            <a:endParaRPr lang="en-US" b="0" i="0" dirty="0">
              <a:solidFill>
                <a:srgbClr val="C54A9A"/>
              </a:solidFill>
              <a:effectLst/>
            </a:endParaRPr>
          </a:p>
        </p:txBody>
      </p:sp>
      <p:sp>
        <p:nvSpPr>
          <p:cNvPr id="7" name="TextBox 6">
            <a:extLst>
              <a:ext uri="{FF2B5EF4-FFF2-40B4-BE49-F238E27FC236}">
                <a16:creationId xmlns:a16="http://schemas.microsoft.com/office/drawing/2014/main" id="{5C333F39-A477-436E-9D44-B43097E8A416}"/>
              </a:ext>
            </a:extLst>
          </p:cNvPr>
          <p:cNvSpPr txBox="1"/>
          <p:nvPr/>
        </p:nvSpPr>
        <p:spPr>
          <a:xfrm>
            <a:off x="1667964" y="2869548"/>
            <a:ext cx="6449110" cy="3477875"/>
          </a:xfrm>
          <a:prstGeom prst="rect">
            <a:avLst/>
          </a:prstGeom>
          <a:noFill/>
        </p:spPr>
        <p:txBody>
          <a:bodyPr wrap="square">
            <a:spAutoFit/>
          </a:bodyPr>
          <a:lstStyle/>
          <a:p>
            <a:pPr fontAlgn="base"/>
            <a:r>
              <a:rPr lang="en-IE" sz="2000" dirty="0" err="1">
                <a:solidFill>
                  <a:srgbClr val="1EB3DD"/>
                </a:solidFill>
              </a:rPr>
              <a:t>Wähle</a:t>
            </a:r>
            <a:r>
              <a:rPr lang="en-IE" sz="2000" dirty="0">
                <a:solidFill>
                  <a:srgbClr val="1EB3DD"/>
                </a:solidFill>
              </a:rPr>
              <a:t> </a:t>
            </a:r>
            <a:r>
              <a:rPr lang="en-IE" sz="2000" dirty="0" err="1">
                <a:solidFill>
                  <a:srgbClr val="1EB3DD"/>
                </a:solidFill>
              </a:rPr>
              <a:t>deine</a:t>
            </a:r>
            <a:r>
              <a:rPr lang="en-IE" sz="2000" dirty="0">
                <a:solidFill>
                  <a:srgbClr val="1EB3DD"/>
                </a:solidFill>
              </a:rPr>
              <a:t> </a:t>
            </a:r>
            <a:r>
              <a:rPr lang="en-IE" sz="2000" dirty="0" err="1">
                <a:solidFill>
                  <a:srgbClr val="1EB3DD"/>
                </a:solidFill>
              </a:rPr>
              <a:t>Schlachten</a:t>
            </a:r>
            <a:r>
              <a:rPr lang="en-IE" sz="2000" dirty="0">
                <a:solidFill>
                  <a:srgbClr val="1EB3DD"/>
                </a:solidFill>
              </a:rPr>
              <a:t> </a:t>
            </a:r>
            <a:r>
              <a:rPr lang="en-IE" sz="2000" dirty="0" err="1">
                <a:solidFill>
                  <a:srgbClr val="1EB3DD"/>
                </a:solidFill>
              </a:rPr>
              <a:t>mit</a:t>
            </a:r>
            <a:r>
              <a:rPr lang="en-IE" sz="2000" dirty="0">
                <a:solidFill>
                  <a:srgbClr val="1EB3DD"/>
                </a:solidFill>
              </a:rPr>
              <a:t> </a:t>
            </a:r>
            <a:r>
              <a:rPr lang="en-IE" sz="2000" dirty="0" err="1">
                <a:solidFill>
                  <a:srgbClr val="1EB3DD"/>
                </a:solidFill>
              </a:rPr>
              <a:t>Bedacht</a:t>
            </a:r>
            <a:r>
              <a:rPr lang="en-IE" sz="2000" dirty="0">
                <a:solidFill>
                  <a:srgbClr val="1EB3DD"/>
                </a:solidFill>
              </a:rPr>
              <a:t>: </a:t>
            </a:r>
            <a:r>
              <a:rPr lang="en-IE" sz="2000" dirty="0" err="1"/>
              <a:t>Entscheide</a:t>
            </a:r>
            <a:r>
              <a:rPr lang="en-IE" sz="2000" dirty="0"/>
              <a:t>, welche </a:t>
            </a:r>
            <a:r>
              <a:rPr lang="en-IE" sz="2000" dirty="0" err="1"/>
              <a:t>Schlachten</a:t>
            </a:r>
            <a:r>
              <a:rPr lang="en-IE" sz="2000" dirty="0"/>
              <a:t> du </a:t>
            </a:r>
            <a:r>
              <a:rPr lang="en-IE" sz="2000" dirty="0" err="1"/>
              <a:t>schlagen</a:t>
            </a:r>
            <a:r>
              <a:rPr lang="en-IE" sz="2000" dirty="0"/>
              <a:t> </a:t>
            </a:r>
            <a:r>
              <a:rPr lang="en-IE" sz="2000" dirty="0" err="1"/>
              <a:t>willst</a:t>
            </a:r>
            <a:r>
              <a:rPr lang="en-IE" sz="2000" dirty="0"/>
              <a:t>. Wägen Sie die Kosten und Vorteile jeder Debatte ab und </a:t>
            </a:r>
            <a:r>
              <a:rPr lang="en-IE" sz="2000" dirty="0" err="1"/>
              <a:t>überlege</a:t>
            </a:r>
            <a:r>
              <a:rPr lang="en-IE" sz="2000" dirty="0"/>
              <a:t>, </a:t>
            </a:r>
            <a:r>
              <a:rPr lang="en-IE" sz="2000" dirty="0" err="1"/>
              <a:t>ob</a:t>
            </a:r>
            <a:r>
              <a:rPr lang="en-IE" sz="2000" dirty="0"/>
              <a:t> </a:t>
            </a:r>
            <a:r>
              <a:rPr lang="en-IE" sz="2000" dirty="0" err="1"/>
              <a:t>sie</a:t>
            </a:r>
            <a:r>
              <a:rPr lang="en-IE" sz="2000" dirty="0"/>
              <a:t> das wert ist. </a:t>
            </a:r>
            <a:r>
              <a:rPr lang="en-IE" sz="2000" dirty="0" err="1"/>
              <a:t>Scheue</a:t>
            </a:r>
            <a:r>
              <a:rPr lang="en-IE" sz="2000" dirty="0"/>
              <a:t> dich </a:t>
            </a:r>
            <a:r>
              <a:rPr lang="en-IE" sz="2000" dirty="0" err="1"/>
              <a:t>nicht</a:t>
            </a:r>
            <a:r>
              <a:rPr lang="en-IE" sz="2000" dirty="0"/>
              <a:t> </a:t>
            </a:r>
            <a:r>
              <a:rPr lang="en-IE" sz="2000" dirty="0" err="1"/>
              <a:t>davor</a:t>
            </a:r>
            <a:r>
              <a:rPr lang="en-IE" sz="2000" dirty="0"/>
              <a:t>, </a:t>
            </a:r>
            <a:r>
              <a:rPr lang="en-IE" sz="2000" dirty="0" err="1"/>
              <a:t>eine</a:t>
            </a:r>
            <a:r>
              <a:rPr lang="en-IE" sz="2000" dirty="0"/>
              <a:t> </a:t>
            </a:r>
            <a:r>
              <a:rPr lang="en-IE" sz="2000" dirty="0" err="1"/>
              <a:t>gute</a:t>
            </a:r>
            <a:r>
              <a:rPr lang="en-IE" sz="2000" dirty="0"/>
              <a:t> Idee mit Leidenschaft zu verteidigen, </a:t>
            </a:r>
            <a:r>
              <a:rPr lang="en-IE" sz="2000" dirty="0" err="1"/>
              <a:t>aber</a:t>
            </a:r>
            <a:r>
              <a:rPr lang="en-IE" sz="2000" dirty="0"/>
              <a:t> </a:t>
            </a:r>
            <a:r>
              <a:rPr lang="en-IE" sz="2000" dirty="0" err="1"/>
              <a:t>vermeide</a:t>
            </a:r>
            <a:r>
              <a:rPr lang="en-IE" sz="2000" dirty="0"/>
              <a:t> </a:t>
            </a:r>
            <a:r>
              <a:rPr lang="en-IE" sz="2000" dirty="0" err="1"/>
              <a:t>auch</a:t>
            </a:r>
            <a:r>
              <a:rPr lang="en-IE" sz="2000" dirty="0"/>
              <a:t> </a:t>
            </a:r>
            <a:r>
              <a:rPr lang="en-IE" sz="2000" dirty="0" err="1"/>
              <a:t>unnötige</a:t>
            </a:r>
            <a:r>
              <a:rPr lang="en-IE" sz="2000" dirty="0"/>
              <a:t> </a:t>
            </a:r>
            <a:r>
              <a:rPr lang="en-IE" sz="2000" dirty="0" err="1"/>
              <a:t>Auseinandersetzungen</a:t>
            </a:r>
            <a:r>
              <a:rPr lang="en-IE" sz="2000" dirty="0"/>
              <a:t>. </a:t>
            </a:r>
          </a:p>
          <a:p>
            <a:pPr fontAlgn="base"/>
            <a:endParaRPr lang="en-US" sz="2000" dirty="0"/>
          </a:p>
          <a:p>
            <a:pPr fontAlgn="base"/>
            <a:r>
              <a:rPr lang="en-IE" sz="2000" dirty="0" err="1">
                <a:solidFill>
                  <a:srgbClr val="1EB3DD"/>
                </a:solidFill>
              </a:rPr>
              <a:t>Höre</a:t>
            </a:r>
            <a:r>
              <a:rPr lang="en-IE" sz="2000" dirty="0">
                <a:solidFill>
                  <a:srgbClr val="1EB3DD"/>
                </a:solidFill>
              </a:rPr>
              <a:t> auf die Passion: </a:t>
            </a:r>
            <a:r>
              <a:rPr lang="en-IE" sz="2000" dirty="0" err="1"/>
              <a:t>Achte</a:t>
            </a:r>
            <a:r>
              <a:rPr lang="en-IE" sz="2000" dirty="0"/>
              <a:t> auf die </a:t>
            </a:r>
            <a:r>
              <a:rPr lang="en-IE" sz="2000" dirty="0" err="1"/>
              <a:t>Leidenschaft</a:t>
            </a:r>
            <a:r>
              <a:rPr lang="en-IE" sz="2000" dirty="0"/>
              <a:t> der </a:t>
            </a:r>
            <a:r>
              <a:rPr lang="en-IE" sz="2000" dirty="0" err="1"/>
              <a:t>anderen</a:t>
            </a:r>
            <a:r>
              <a:rPr lang="en-IE" sz="2000" dirty="0"/>
              <a:t> Person, wenn es zu Meinungsverschiedenheiten kommt. Wenn sie ihre Ideen verteidigt, könnte das eine Gelegenheit </a:t>
            </a:r>
            <a:r>
              <a:rPr lang="en-IE" sz="2000" dirty="0" err="1"/>
              <a:t>für</a:t>
            </a:r>
            <a:r>
              <a:rPr lang="en-IE" sz="2000" dirty="0"/>
              <a:t> dich sein, </a:t>
            </a:r>
            <a:r>
              <a:rPr lang="en-IE" sz="2000" dirty="0" err="1"/>
              <a:t>besser</a:t>
            </a:r>
            <a:r>
              <a:rPr lang="en-IE" sz="2000" dirty="0"/>
              <a:t> zuzuhören. </a:t>
            </a:r>
            <a:endParaRPr lang="en-US" sz="2000" dirty="0"/>
          </a:p>
        </p:txBody>
      </p:sp>
      <p:sp>
        <p:nvSpPr>
          <p:cNvPr id="9" name="TextBox 8">
            <a:extLst>
              <a:ext uri="{FF2B5EF4-FFF2-40B4-BE49-F238E27FC236}">
                <a16:creationId xmlns:a16="http://schemas.microsoft.com/office/drawing/2014/main" id="{95B407A5-34ED-48A3-99CA-086CE6736E27}"/>
              </a:ext>
            </a:extLst>
          </p:cNvPr>
          <p:cNvSpPr txBox="1"/>
          <p:nvPr/>
        </p:nvSpPr>
        <p:spPr>
          <a:xfrm>
            <a:off x="265611" y="6211669"/>
            <a:ext cx="6116320" cy="553998"/>
          </a:xfrm>
          <a:prstGeom prst="rect">
            <a:avLst/>
          </a:prstGeom>
          <a:noFill/>
        </p:spPr>
        <p:txBody>
          <a:bodyPr wrap="square">
            <a:spAutoFit/>
          </a:bodyPr>
          <a:lstStyle/>
          <a:p>
            <a:pPr fontAlgn="base"/>
            <a:r>
              <a:rPr lang="en-IE" sz="1000" dirty="0" err="1">
                <a:solidFill>
                  <a:srgbClr val="7A7C7E"/>
                </a:solidFill>
              </a:rPr>
              <a:t>Adaptiert</a:t>
            </a:r>
            <a:r>
              <a:rPr lang="en-IE" sz="1000" dirty="0">
                <a:solidFill>
                  <a:srgbClr val="7A7C7E"/>
                </a:solidFill>
              </a:rPr>
              <a:t> von:</a:t>
            </a:r>
            <a:endParaRPr lang="en-US" sz="1000" dirty="0"/>
          </a:p>
          <a:p>
            <a:pPr fontAlgn="base"/>
            <a:r>
              <a:rPr lang="en-IE" sz="1000" u="sng" dirty="0">
                <a:solidFill>
                  <a:srgbClr val="0563C1"/>
                </a:solidFill>
                <a:hlinkClick r:id="rId2"/>
              </a:rPr>
              <a:t> https://medium.com/@jasonkeath/partners-in-crime-the-power-of-finding-your-creative-collaborator-7d8aaf7af07b </a:t>
            </a:r>
            <a:endParaRPr lang="en-IE" sz="1000" dirty="0"/>
          </a:p>
        </p:txBody>
      </p:sp>
      <p:grpSp>
        <p:nvGrpSpPr>
          <p:cNvPr id="10" name="Group 9">
            <a:extLst>
              <a:ext uri="{FF2B5EF4-FFF2-40B4-BE49-F238E27FC236}">
                <a16:creationId xmlns:a16="http://schemas.microsoft.com/office/drawing/2014/main" id="{705A3743-4C6D-41BF-9A9C-0163BC68A101}"/>
              </a:ext>
            </a:extLst>
          </p:cNvPr>
          <p:cNvGrpSpPr/>
          <p:nvPr/>
        </p:nvGrpSpPr>
        <p:grpSpPr>
          <a:xfrm>
            <a:off x="7995243" y="2647433"/>
            <a:ext cx="3861848" cy="2155332"/>
            <a:chOff x="621996" y="2199388"/>
            <a:chExt cx="3524358" cy="1854885"/>
          </a:xfrm>
        </p:grpSpPr>
        <p:grpSp>
          <p:nvGrpSpPr>
            <p:cNvPr id="11" name="Graphic 472">
              <a:extLst>
                <a:ext uri="{FF2B5EF4-FFF2-40B4-BE49-F238E27FC236}">
                  <a16:creationId xmlns:a16="http://schemas.microsoft.com/office/drawing/2014/main" id="{F8AD4C3D-C62D-46DF-9FFA-8283C5B73ED8}"/>
                </a:ext>
              </a:extLst>
            </p:cNvPr>
            <p:cNvGrpSpPr/>
            <p:nvPr/>
          </p:nvGrpSpPr>
          <p:grpSpPr>
            <a:xfrm>
              <a:off x="621996" y="2199388"/>
              <a:ext cx="3524358" cy="1854885"/>
              <a:chOff x="621996" y="3996349"/>
              <a:chExt cx="3524358" cy="1854885"/>
            </a:xfrm>
          </p:grpSpPr>
          <p:grpSp>
            <p:nvGrpSpPr>
              <p:cNvPr id="15" name="Graphic 472">
                <a:extLst>
                  <a:ext uri="{FF2B5EF4-FFF2-40B4-BE49-F238E27FC236}">
                    <a16:creationId xmlns:a16="http://schemas.microsoft.com/office/drawing/2014/main" id="{858BDF99-44DF-4432-9147-0889099F7852}"/>
                  </a:ext>
                </a:extLst>
              </p:cNvPr>
              <p:cNvGrpSpPr/>
              <p:nvPr/>
            </p:nvGrpSpPr>
            <p:grpSpPr>
              <a:xfrm>
                <a:off x="621996" y="5251294"/>
                <a:ext cx="3524358" cy="599940"/>
                <a:chOff x="621996" y="5251294"/>
                <a:chExt cx="3524358" cy="599940"/>
              </a:xfrm>
            </p:grpSpPr>
            <p:sp>
              <p:nvSpPr>
                <p:cNvPr id="86" name="Graphic 472">
                  <a:extLst>
                    <a:ext uri="{FF2B5EF4-FFF2-40B4-BE49-F238E27FC236}">
                      <a16:creationId xmlns:a16="http://schemas.microsoft.com/office/drawing/2014/main" id="{CF21F73D-64EA-4B4E-9701-7074899AD168}"/>
                    </a:ext>
                  </a:extLst>
                </p:cNvPr>
                <p:cNvSpPr/>
                <p:nvPr/>
              </p:nvSpPr>
              <p:spPr>
                <a:xfrm>
                  <a:off x="763631" y="5262347"/>
                  <a:ext cx="3133418" cy="588887"/>
                </a:xfrm>
                <a:custGeom>
                  <a:avLst/>
                  <a:gdLst>
                    <a:gd name="connsiteX0" fmla="*/ 1903599 w 3133418"/>
                    <a:gd name="connsiteY0" fmla="*/ 6415 h 588887"/>
                    <a:gd name="connsiteX1" fmla="*/ 1612374 w 3133418"/>
                    <a:gd name="connsiteY1" fmla="*/ 6620 h 588887"/>
                    <a:gd name="connsiteX2" fmla="*/ 1469144 w 3133418"/>
                    <a:gd name="connsiteY2" fmla="*/ 5186 h 588887"/>
                    <a:gd name="connsiteX3" fmla="*/ 1383237 w 3133418"/>
                    <a:gd name="connsiteY3" fmla="*/ 3854 h 588887"/>
                    <a:gd name="connsiteX4" fmla="*/ 1347224 w 3133418"/>
                    <a:gd name="connsiteY4" fmla="*/ 3649 h 588887"/>
                    <a:gd name="connsiteX5" fmla="*/ 1324787 w 3133418"/>
                    <a:gd name="connsiteY5" fmla="*/ 3649 h 588887"/>
                    <a:gd name="connsiteX6" fmla="*/ 1311570 w 3133418"/>
                    <a:gd name="connsiteY6" fmla="*/ 3649 h 588887"/>
                    <a:gd name="connsiteX7" fmla="*/ 1297585 w 3133418"/>
                    <a:gd name="connsiteY7" fmla="*/ 3649 h 588887"/>
                    <a:gd name="connsiteX8" fmla="*/ 1289799 w 3133418"/>
                    <a:gd name="connsiteY8" fmla="*/ 3649 h 588887"/>
                    <a:gd name="connsiteX9" fmla="*/ 1261265 w 3133418"/>
                    <a:gd name="connsiteY9" fmla="*/ 3700 h 588887"/>
                    <a:gd name="connsiteX10" fmla="*/ 1252762 w 3133418"/>
                    <a:gd name="connsiteY10" fmla="*/ 3700 h 588887"/>
                    <a:gd name="connsiteX11" fmla="*/ 1244156 w 3133418"/>
                    <a:gd name="connsiteY11" fmla="*/ 3700 h 588887"/>
                    <a:gd name="connsiteX12" fmla="*/ 1235447 w 3133418"/>
                    <a:gd name="connsiteY12" fmla="*/ 3751 h 588887"/>
                    <a:gd name="connsiteX13" fmla="*/ 1222179 w 3133418"/>
                    <a:gd name="connsiteY13" fmla="*/ 3802 h 588887"/>
                    <a:gd name="connsiteX14" fmla="*/ 1213214 w 3133418"/>
                    <a:gd name="connsiteY14" fmla="*/ 3854 h 588887"/>
                    <a:gd name="connsiteX15" fmla="*/ 1185962 w 3133418"/>
                    <a:gd name="connsiteY15" fmla="*/ 3956 h 588887"/>
                    <a:gd name="connsiteX16" fmla="*/ 1172233 w 3133418"/>
                    <a:gd name="connsiteY16" fmla="*/ 4007 h 588887"/>
                    <a:gd name="connsiteX17" fmla="*/ 1163063 w 3133418"/>
                    <a:gd name="connsiteY17" fmla="*/ 4058 h 588887"/>
                    <a:gd name="connsiteX18" fmla="*/ 1153894 w 3133418"/>
                    <a:gd name="connsiteY18" fmla="*/ 4110 h 588887"/>
                    <a:gd name="connsiteX19" fmla="*/ 1144724 w 3133418"/>
                    <a:gd name="connsiteY19" fmla="*/ 4161 h 588887"/>
                    <a:gd name="connsiteX20" fmla="*/ 1135606 w 3133418"/>
                    <a:gd name="connsiteY20" fmla="*/ 4212 h 588887"/>
                    <a:gd name="connsiteX21" fmla="*/ 1112963 w 3133418"/>
                    <a:gd name="connsiteY21" fmla="*/ 4315 h 588887"/>
                    <a:gd name="connsiteX22" fmla="*/ 1103999 w 3133418"/>
                    <a:gd name="connsiteY22" fmla="*/ 4366 h 588887"/>
                    <a:gd name="connsiteX23" fmla="*/ 1090731 w 3133418"/>
                    <a:gd name="connsiteY23" fmla="*/ 4417 h 588887"/>
                    <a:gd name="connsiteX24" fmla="*/ 1060763 w 3133418"/>
                    <a:gd name="connsiteY24" fmla="*/ 4571 h 588887"/>
                    <a:gd name="connsiteX25" fmla="*/ 1052516 w 3133418"/>
                    <a:gd name="connsiteY25" fmla="*/ 4622 h 588887"/>
                    <a:gd name="connsiteX26" fmla="*/ 1044422 w 3133418"/>
                    <a:gd name="connsiteY26" fmla="*/ 4673 h 588887"/>
                    <a:gd name="connsiteX27" fmla="*/ 1028798 w 3133418"/>
                    <a:gd name="connsiteY27" fmla="*/ 4776 h 588887"/>
                    <a:gd name="connsiteX28" fmla="*/ 1025007 w 3133418"/>
                    <a:gd name="connsiteY28" fmla="*/ 4776 h 588887"/>
                    <a:gd name="connsiteX29" fmla="*/ 1012917 w 3133418"/>
                    <a:gd name="connsiteY29" fmla="*/ 4827 h 588887"/>
                    <a:gd name="connsiteX30" fmla="*/ 994168 w 3133418"/>
                    <a:gd name="connsiteY30" fmla="*/ 4929 h 588887"/>
                    <a:gd name="connsiteX31" fmla="*/ 990634 w 3133418"/>
                    <a:gd name="connsiteY31" fmla="*/ 4929 h 588887"/>
                    <a:gd name="connsiteX32" fmla="*/ 963791 w 3133418"/>
                    <a:gd name="connsiteY32" fmla="*/ 5083 h 588887"/>
                    <a:gd name="connsiteX33" fmla="*/ 935975 w 3133418"/>
                    <a:gd name="connsiteY33" fmla="*/ 5288 h 588887"/>
                    <a:gd name="connsiteX34" fmla="*/ 934591 w 3133418"/>
                    <a:gd name="connsiteY34" fmla="*/ 5288 h 588887"/>
                    <a:gd name="connsiteX35" fmla="*/ 929725 w 3133418"/>
                    <a:gd name="connsiteY35" fmla="*/ 5288 h 588887"/>
                    <a:gd name="connsiteX36" fmla="*/ 927215 w 3133418"/>
                    <a:gd name="connsiteY36" fmla="*/ 5288 h 588887"/>
                    <a:gd name="connsiteX37" fmla="*/ 882955 w 3133418"/>
                    <a:gd name="connsiteY37" fmla="*/ 5083 h 588887"/>
                    <a:gd name="connsiteX38" fmla="*/ 874810 w 3133418"/>
                    <a:gd name="connsiteY38" fmla="*/ 5032 h 588887"/>
                    <a:gd name="connsiteX39" fmla="*/ 869175 w 3133418"/>
                    <a:gd name="connsiteY39" fmla="*/ 4981 h 588887"/>
                    <a:gd name="connsiteX40" fmla="*/ 857444 w 3133418"/>
                    <a:gd name="connsiteY40" fmla="*/ 4878 h 588887"/>
                    <a:gd name="connsiteX41" fmla="*/ 851348 w 3133418"/>
                    <a:gd name="connsiteY41" fmla="*/ 4827 h 588887"/>
                    <a:gd name="connsiteX42" fmla="*/ 832342 w 3133418"/>
                    <a:gd name="connsiteY42" fmla="*/ 4673 h 588887"/>
                    <a:gd name="connsiteX43" fmla="*/ 825785 w 3133418"/>
                    <a:gd name="connsiteY43" fmla="*/ 4622 h 588887"/>
                    <a:gd name="connsiteX44" fmla="*/ 798635 w 3133418"/>
                    <a:gd name="connsiteY44" fmla="*/ 4366 h 588887"/>
                    <a:gd name="connsiteX45" fmla="*/ 791668 w 3133418"/>
                    <a:gd name="connsiteY45" fmla="*/ 4315 h 588887"/>
                    <a:gd name="connsiteX46" fmla="*/ 784650 w 3133418"/>
                    <a:gd name="connsiteY46" fmla="*/ 4263 h 588887"/>
                    <a:gd name="connsiteX47" fmla="*/ 752531 w 3133418"/>
                    <a:gd name="connsiteY47" fmla="*/ 3905 h 588887"/>
                    <a:gd name="connsiteX48" fmla="*/ 738136 w 3133418"/>
                    <a:gd name="connsiteY48" fmla="*/ 3751 h 588887"/>
                    <a:gd name="connsiteX49" fmla="*/ 702431 w 3133418"/>
                    <a:gd name="connsiteY49" fmla="*/ 3341 h 588887"/>
                    <a:gd name="connsiteX50" fmla="*/ 688446 w 3133418"/>
                    <a:gd name="connsiteY50" fmla="*/ 3188 h 588887"/>
                    <a:gd name="connsiteX51" fmla="*/ 671336 w 3133418"/>
                    <a:gd name="connsiteY51" fmla="*/ 2983 h 588887"/>
                    <a:gd name="connsiteX52" fmla="*/ 664626 w 3133418"/>
                    <a:gd name="connsiteY52" fmla="*/ 2880 h 588887"/>
                    <a:gd name="connsiteX53" fmla="*/ 641932 w 3133418"/>
                    <a:gd name="connsiteY53" fmla="*/ 2624 h 588887"/>
                    <a:gd name="connsiteX54" fmla="*/ 606791 w 3133418"/>
                    <a:gd name="connsiteY54" fmla="*/ 2214 h 588887"/>
                    <a:gd name="connsiteX55" fmla="*/ 601514 w 3133418"/>
                    <a:gd name="connsiteY55" fmla="*/ 2163 h 588887"/>
                    <a:gd name="connsiteX56" fmla="*/ 589066 w 3133418"/>
                    <a:gd name="connsiteY56" fmla="*/ 2010 h 588887"/>
                    <a:gd name="connsiteX57" fmla="*/ 577899 w 3133418"/>
                    <a:gd name="connsiteY57" fmla="*/ 1856 h 588887"/>
                    <a:gd name="connsiteX58" fmla="*/ 569958 w 3133418"/>
                    <a:gd name="connsiteY58" fmla="*/ 1753 h 588887"/>
                    <a:gd name="connsiteX59" fmla="*/ 505515 w 3133418"/>
                    <a:gd name="connsiteY59" fmla="*/ 1651 h 588887"/>
                    <a:gd name="connsiteX60" fmla="*/ 489379 w 3133418"/>
                    <a:gd name="connsiteY60" fmla="*/ 1651 h 588887"/>
                    <a:gd name="connsiteX61" fmla="*/ 473242 w 3133418"/>
                    <a:gd name="connsiteY61" fmla="*/ 1600 h 588887"/>
                    <a:gd name="connsiteX62" fmla="*/ 441020 w 3133418"/>
                    <a:gd name="connsiteY62" fmla="*/ 1190 h 588887"/>
                    <a:gd name="connsiteX63" fmla="*/ 416175 w 3133418"/>
                    <a:gd name="connsiteY63" fmla="*/ 882 h 588887"/>
                    <a:gd name="connsiteX64" fmla="*/ 242209 w 3133418"/>
                    <a:gd name="connsiteY64" fmla="*/ 1497 h 588887"/>
                    <a:gd name="connsiteX65" fmla="*/ 240979 w 3133418"/>
                    <a:gd name="connsiteY65" fmla="*/ 1446 h 588887"/>
                    <a:gd name="connsiteX66" fmla="*/ 240518 w 3133418"/>
                    <a:gd name="connsiteY66" fmla="*/ 1446 h 588887"/>
                    <a:gd name="connsiteX67" fmla="*/ 239596 w 3133418"/>
                    <a:gd name="connsiteY67" fmla="*/ 1395 h 588887"/>
                    <a:gd name="connsiteX68" fmla="*/ 239033 w 3133418"/>
                    <a:gd name="connsiteY68" fmla="*/ 1395 h 588887"/>
                    <a:gd name="connsiteX69" fmla="*/ 237957 w 3133418"/>
                    <a:gd name="connsiteY69" fmla="*/ 1344 h 588887"/>
                    <a:gd name="connsiteX70" fmla="*/ 237496 w 3133418"/>
                    <a:gd name="connsiteY70" fmla="*/ 1344 h 588887"/>
                    <a:gd name="connsiteX71" fmla="*/ 235805 w 3133418"/>
                    <a:gd name="connsiteY71" fmla="*/ 1292 h 588887"/>
                    <a:gd name="connsiteX72" fmla="*/ 235447 w 3133418"/>
                    <a:gd name="connsiteY72" fmla="*/ 1292 h 588887"/>
                    <a:gd name="connsiteX73" fmla="*/ 234012 w 3133418"/>
                    <a:gd name="connsiteY73" fmla="*/ 1241 h 588887"/>
                    <a:gd name="connsiteX74" fmla="*/ 233244 w 3133418"/>
                    <a:gd name="connsiteY74" fmla="*/ 1241 h 588887"/>
                    <a:gd name="connsiteX75" fmla="*/ 232066 w 3133418"/>
                    <a:gd name="connsiteY75" fmla="*/ 1190 h 588887"/>
                    <a:gd name="connsiteX76" fmla="*/ 231246 w 3133418"/>
                    <a:gd name="connsiteY76" fmla="*/ 1190 h 588887"/>
                    <a:gd name="connsiteX77" fmla="*/ 229863 w 3133418"/>
                    <a:gd name="connsiteY77" fmla="*/ 1139 h 588887"/>
                    <a:gd name="connsiteX78" fmla="*/ 229248 w 3133418"/>
                    <a:gd name="connsiteY78" fmla="*/ 1139 h 588887"/>
                    <a:gd name="connsiteX79" fmla="*/ 227097 w 3133418"/>
                    <a:gd name="connsiteY79" fmla="*/ 1087 h 588887"/>
                    <a:gd name="connsiteX80" fmla="*/ 226380 w 3133418"/>
                    <a:gd name="connsiteY80" fmla="*/ 1087 h 588887"/>
                    <a:gd name="connsiteX81" fmla="*/ 224792 w 3133418"/>
                    <a:gd name="connsiteY81" fmla="*/ 1036 h 588887"/>
                    <a:gd name="connsiteX82" fmla="*/ 223767 w 3133418"/>
                    <a:gd name="connsiteY82" fmla="*/ 1036 h 588887"/>
                    <a:gd name="connsiteX83" fmla="*/ 222333 w 3133418"/>
                    <a:gd name="connsiteY83" fmla="*/ 985 h 588887"/>
                    <a:gd name="connsiteX84" fmla="*/ 221257 w 3133418"/>
                    <a:gd name="connsiteY84" fmla="*/ 985 h 588887"/>
                    <a:gd name="connsiteX85" fmla="*/ 219618 w 3133418"/>
                    <a:gd name="connsiteY85" fmla="*/ 934 h 588887"/>
                    <a:gd name="connsiteX86" fmla="*/ 218696 w 3133418"/>
                    <a:gd name="connsiteY86" fmla="*/ 934 h 588887"/>
                    <a:gd name="connsiteX87" fmla="*/ 216134 w 3133418"/>
                    <a:gd name="connsiteY87" fmla="*/ 882 h 588887"/>
                    <a:gd name="connsiteX88" fmla="*/ 215007 w 3133418"/>
                    <a:gd name="connsiteY88" fmla="*/ 882 h 588887"/>
                    <a:gd name="connsiteX89" fmla="*/ 81049 w 3133418"/>
                    <a:gd name="connsiteY89" fmla="*/ 5800 h 588887"/>
                    <a:gd name="connsiteX90" fmla="*/ 1852 w 3133418"/>
                    <a:gd name="connsiteY90" fmla="*/ 54927 h 588887"/>
                    <a:gd name="connsiteX91" fmla="*/ 97339 w 3133418"/>
                    <a:gd name="connsiteY91" fmla="*/ 152412 h 588887"/>
                    <a:gd name="connsiteX92" fmla="*/ 1000264 w 3133418"/>
                    <a:gd name="connsiteY92" fmla="*/ 424478 h 588887"/>
                    <a:gd name="connsiteX93" fmla="*/ 1149591 w 3133418"/>
                    <a:gd name="connsiteY93" fmla="*/ 464588 h 588887"/>
                    <a:gd name="connsiteX94" fmla="*/ 1568268 w 3133418"/>
                    <a:gd name="connsiteY94" fmla="*/ 499371 h 588887"/>
                    <a:gd name="connsiteX95" fmla="*/ 1969119 w 3133418"/>
                    <a:gd name="connsiteY95" fmla="*/ 569962 h 588887"/>
                    <a:gd name="connsiteX96" fmla="*/ 2391741 w 3133418"/>
                    <a:gd name="connsiteY96" fmla="*/ 588250 h 588887"/>
                    <a:gd name="connsiteX97" fmla="*/ 2602180 w 3133418"/>
                    <a:gd name="connsiteY97" fmla="*/ 574931 h 588887"/>
                    <a:gd name="connsiteX98" fmla="*/ 2953085 w 3133418"/>
                    <a:gd name="connsiteY98" fmla="*/ 426066 h 588887"/>
                    <a:gd name="connsiteX99" fmla="*/ 3069677 w 3133418"/>
                    <a:gd name="connsiteY99" fmla="*/ 332884 h 588887"/>
                    <a:gd name="connsiteX100" fmla="*/ 3117164 w 3133418"/>
                    <a:gd name="connsiteY100" fmla="*/ 104976 h 588887"/>
                    <a:gd name="connsiteX101" fmla="*/ 3073724 w 3133418"/>
                    <a:gd name="connsiteY101" fmla="*/ 37459 h 588887"/>
                    <a:gd name="connsiteX102" fmla="*/ 2960052 w 3133418"/>
                    <a:gd name="connsiteY102" fmla="*/ 6569 h 588887"/>
                    <a:gd name="connsiteX103" fmla="*/ 2604896 w 3133418"/>
                    <a:gd name="connsiteY103" fmla="*/ 5134 h 588887"/>
                    <a:gd name="connsiteX104" fmla="*/ 2480824 w 3133418"/>
                    <a:gd name="connsiteY104" fmla="*/ 12 h 588887"/>
                    <a:gd name="connsiteX105" fmla="*/ 2325453 w 3133418"/>
                    <a:gd name="connsiteY105" fmla="*/ 15072 h 588887"/>
                    <a:gd name="connsiteX106" fmla="*/ 2153586 w 3133418"/>
                    <a:gd name="connsiteY106" fmla="*/ 5954 h 588887"/>
                    <a:gd name="connsiteX107" fmla="*/ 1903599 w 3133418"/>
                    <a:gd name="connsiteY107" fmla="*/ 6415 h 588887"/>
                    <a:gd name="connsiteX108" fmla="*/ 216698 w 3133418"/>
                    <a:gd name="connsiteY108" fmla="*/ 107895 h 588887"/>
                    <a:gd name="connsiteX109" fmla="*/ 213163 w 3133418"/>
                    <a:gd name="connsiteY109" fmla="*/ 106205 h 588887"/>
                    <a:gd name="connsiteX110" fmla="*/ 216698 w 3133418"/>
                    <a:gd name="connsiteY110" fmla="*/ 107895 h 588887"/>
                    <a:gd name="connsiteX111" fmla="*/ 176638 w 3133418"/>
                    <a:gd name="connsiteY111" fmla="*/ 76801 h 588887"/>
                    <a:gd name="connsiteX112" fmla="*/ 174077 w 3133418"/>
                    <a:gd name="connsiteY112" fmla="*/ 72447 h 588887"/>
                    <a:gd name="connsiteX113" fmla="*/ 176638 w 3133418"/>
                    <a:gd name="connsiteY113" fmla="*/ 76801 h 588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133418" h="588887">
                      <a:moveTo>
                        <a:pt x="1903599" y="6415"/>
                      </a:moveTo>
                      <a:cubicBezTo>
                        <a:pt x="1806524" y="6569"/>
                        <a:pt x="1709449" y="6569"/>
                        <a:pt x="1612374" y="6620"/>
                      </a:cubicBezTo>
                      <a:cubicBezTo>
                        <a:pt x="1564631" y="6671"/>
                        <a:pt x="1516887" y="5954"/>
                        <a:pt x="1469144" y="5186"/>
                      </a:cubicBezTo>
                      <a:cubicBezTo>
                        <a:pt x="1440508" y="4724"/>
                        <a:pt x="1411872" y="4263"/>
                        <a:pt x="1383237" y="3854"/>
                      </a:cubicBezTo>
                      <a:cubicBezTo>
                        <a:pt x="1374784" y="3751"/>
                        <a:pt x="1362438" y="3700"/>
                        <a:pt x="1347224" y="3649"/>
                      </a:cubicBezTo>
                      <a:cubicBezTo>
                        <a:pt x="1340308" y="3649"/>
                        <a:pt x="1332778" y="3649"/>
                        <a:pt x="1324787" y="3649"/>
                      </a:cubicBezTo>
                      <a:cubicBezTo>
                        <a:pt x="1320535" y="3649"/>
                        <a:pt x="1316078" y="3649"/>
                        <a:pt x="1311570" y="3649"/>
                      </a:cubicBezTo>
                      <a:cubicBezTo>
                        <a:pt x="1307011" y="3649"/>
                        <a:pt x="1302349" y="3649"/>
                        <a:pt x="1297585" y="3649"/>
                      </a:cubicBezTo>
                      <a:cubicBezTo>
                        <a:pt x="1295024" y="3649"/>
                        <a:pt x="1292462" y="3649"/>
                        <a:pt x="1289799" y="3649"/>
                      </a:cubicBezTo>
                      <a:cubicBezTo>
                        <a:pt x="1280629" y="3649"/>
                        <a:pt x="1271101" y="3700"/>
                        <a:pt x="1261265" y="3700"/>
                      </a:cubicBezTo>
                      <a:cubicBezTo>
                        <a:pt x="1258448" y="3700"/>
                        <a:pt x="1255630" y="3700"/>
                        <a:pt x="1252762" y="3700"/>
                      </a:cubicBezTo>
                      <a:cubicBezTo>
                        <a:pt x="1249893" y="3700"/>
                        <a:pt x="1247024" y="3700"/>
                        <a:pt x="1244156" y="3700"/>
                      </a:cubicBezTo>
                      <a:cubicBezTo>
                        <a:pt x="1241287" y="3700"/>
                        <a:pt x="1238367" y="3700"/>
                        <a:pt x="1235447" y="3751"/>
                      </a:cubicBezTo>
                      <a:cubicBezTo>
                        <a:pt x="1231042" y="3751"/>
                        <a:pt x="1226636" y="3802"/>
                        <a:pt x="1222179" y="3802"/>
                      </a:cubicBezTo>
                      <a:cubicBezTo>
                        <a:pt x="1219208" y="3802"/>
                        <a:pt x="1216237" y="3802"/>
                        <a:pt x="1213214" y="3854"/>
                      </a:cubicBezTo>
                      <a:cubicBezTo>
                        <a:pt x="1204199" y="3905"/>
                        <a:pt x="1195131" y="3905"/>
                        <a:pt x="1185962" y="3956"/>
                      </a:cubicBezTo>
                      <a:cubicBezTo>
                        <a:pt x="1181403" y="3956"/>
                        <a:pt x="1176792" y="4007"/>
                        <a:pt x="1172233" y="4007"/>
                      </a:cubicBezTo>
                      <a:cubicBezTo>
                        <a:pt x="1169159" y="4007"/>
                        <a:pt x="1166137" y="4058"/>
                        <a:pt x="1163063" y="4058"/>
                      </a:cubicBezTo>
                      <a:cubicBezTo>
                        <a:pt x="1159990" y="4058"/>
                        <a:pt x="1156967" y="4110"/>
                        <a:pt x="1153894" y="4110"/>
                      </a:cubicBezTo>
                      <a:cubicBezTo>
                        <a:pt x="1150820" y="4110"/>
                        <a:pt x="1147798" y="4161"/>
                        <a:pt x="1144724" y="4161"/>
                      </a:cubicBezTo>
                      <a:cubicBezTo>
                        <a:pt x="1141651" y="4161"/>
                        <a:pt x="1138628" y="4212"/>
                        <a:pt x="1135606" y="4212"/>
                      </a:cubicBezTo>
                      <a:cubicBezTo>
                        <a:pt x="1128024" y="4263"/>
                        <a:pt x="1120443" y="4263"/>
                        <a:pt x="1112963" y="4315"/>
                      </a:cubicBezTo>
                      <a:cubicBezTo>
                        <a:pt x="1109992" y="4315"/>
                        <a:pt x="1106970" y="4366"/>
                        <a:pt x="1103999" y="4366"/>
                      </a:cubicBezTo>
                      <a:cubicBezTo>
                        <a:pt x="1099542" y="4366"/>
                        <a:pt x="1095137" y="4417"/>
                        <a:pt x="1090731" y="4417"/>
                      </a:cubicBezTo>
                      <a:cubicBezTo>
                        <a:pt x="1080486" y="4468"/>
                        <a:pt x="1070496" y="4520"/>
                        <a:pt x="1060763" y="4571"/>
                      </a:cubicBezTo>
                      <a:cubicBezTo>
                        <a:pt x="1057997" y="4571"/>
                        <a:pt x="1055231" y="4622"/>
                        <a:pt x="1052516" y="4622"/>
                      </a:cubicBezTo>
                      <a:cubicBezTo>
                        <a:pt x="1049801" y="4622"/>
                        <a:pt x="1047086" y="4673"/>
                        <a:pt x="1044422" y="4673"/>
                      </a:cubicBezTo>
                      <a:cubicBezTo>
                        <a:pt x="1039094" y="4724"/>
                        <a:pt x="1033869" y="4724"/>
                        <a:pt x="1028798" y="4776"/>
                      </a:cubicBezTo>
                      <a:cubicBezTo>
                        <a:pt x="1027517" y="4776"/>
                        <a:pt x="1026288" y="4776"/>
                        <a:pt x="1025007" y="4776"/>
                      </a:cubicBezTo>
                      <a:cubicBezTo>
                        <a:pt x="1020909" y="4776"/>
                        <a:pt x="1016862" y="4827"/>
                        <a:pt x="1012917" y="4827"/>
                      </a:cubicBezTo>
                      <a:cubicBezTo>
                        <a:pt x="1006360" y="4878"/>
                        <a:pt x="1000111" y="4878"/>
                        <a:pt x="994168" y="4929"/>
                      </a:cubicBezTo>
                      <a:cubicBezTo>
                        <a:pt x="992990" y="4929"/>
                        <a:pt x="991812" y="4929"/>
                        <a:pt x="990634" y="4929"/>
                      </a:cubicBezTo>
                      <a:cubicBezTo>
                        <a:pt x="980644" y="4981"/>
                        <a:pt x="971628" y="5032"/>
                        <a:pt x="963791" y="5083"/>
                      </a:cubicBezTo>
                      <a:cubicBezTo>
                        <a:pt x="950779" y="5186"/>
                        <a:pt x="941149" y="5237"/>
                        <a:pt x="935975" y="5288"/>
                      </a:cubicBezTo>
                      <a:cubicBezTo>
                        <a:pt x="935565" y="5288"/>
                        <a:pt x="935104" y="5288"/>
                        <a:pt x="934591" y="5288"/>
                      </a:cubicBezTo>
                      <a:cubicBezTo>
                        <a:pt x="933157" y="5288"/>
                        <a:pt x="931518" y="5288"/>
                        <a:pt x="929725" y="5288"/>
                      </a:cubicBezTo>
                      <a:cubicBezTo>
                        <a:pt x="928905" y="5288"/>
                        <a:pt x="928086" y="5288"/>
                        <a:pt x="927215" y="5288"/>
                      </a:cubicBezTo>
                      <a:cubicBezTo>
                        <a:pt x="916816" y="5288"/>
                        <a:pt x="901499" y="5237"/>
                        <a:pt x="882955" y="5083"/>
                      </a:cubicBezTo>
                      <a:cubicBezTo>
                        <a:pt x="880291" y="5083"/>
                        <a:pt x="877576" y="5032"/>
                        <a:pt x="874810" y="5032"/>
                      </a:cubicBezTo>
                      <a:cubicBezTo>
                        <a:pt x="872966" y="5032"/>
                        <a:pt x="871070" y="4981"/>
                        <a:pt x="869175" y="4981"/>
                      </a:cubicBezTo>
                      <a:cubicBezTo>
                        <a:pt x="865384" y="4929"/>
                        <a:pt x="861439" y="4929"/>
                        <a:pt x="857444" y="4878"/>
                      </a:cubicBezTo>
                      <a:cubicBezTo>
                        <a:pt x="855446" y="4878"/>
                        <a:pt x="853397" y="4827"/>
                        <a:pt x="851348" y="4827"/>
                      </a:cubicBezTo>
                      <a:cubicBezTo>
                        <a:pt x="845200" y="4776"/>
                        <a:pt x="838848" y="4724"/>
                        <a:pt x="832342" y="4673"/>
                      </a:cubicBezTo>
                      <a:cubicBezTo>
                        <a:pt x="830191" y="4673"/>
                        <a:pt x="827988" y="4622"/>
                        <a:pt x="825785" y="4622"/>
                      </a:cubicBezTo>
                      <a:cubicBezTo>
                        <a:pt x="816974" y="4520"/>
                        <a:pt x="807856" y="4468"/>
                        <a:pt x="798635" y="4366"/>
                      </a:cubicBezTo>
                      <a:cubicBezTo>
                        <a:pt x="796330" y="4366"/>
                        <a:pt x="793974" y="4315"/>
                        <a:pt x="791668" y="4315"/>
                      </a:cubicBezTo>
                      <a:cubicBezTo>
                        <a:pt x="789312" y="4315"/>
                        <a:pt x="787007" y="4263"/>
                        <a:pt x="784650" y="4263"/>
                      </a:cubicBezTo>
                      <a:cubicBezTo>
                        <a:pt x="774046" y="4161"/>
                        <a:pt x="763340" y="4058"/>
                        <a:pt x="752531" y="3905"/>
                      </a:cubicBezTo>
                      <a:cubicBezTo>
                        <a:pt x="747716" y="3854"/>
                        <a:pt x="742952" y="3802"/>
                        <a:pt x="738136" y="3751"/>
                      </a:cubicBezTo>
                      <a:cubicBezTo>
                        <a:pt x="726149" y="3598"/>
                        <a:pt x="714213" y="3495"/>
                        <a:pt x="702431" y="3341"/>
                      </a:cubicBezTo>
                      <a:cubicBezTo>
                        <a:pt x="697718" y="3290"/>
                        <a:pt x="693057" y="3239"/>
                        <a:pt x="688446" y="3188"/>
                      </a:cubicBezTo>
                      <a:cubicBezTo>
                        <a:pt x="682658" y="3136"/>
                        <a:pt x="676920" y="3034"/>
                        <a:pt x="671336" y="2983"/>
                      </a:cubicBezTo>
                      <a:cubicBezTo>
                        <a:pt x="669082" y="2932"/>
                        <a:pt x="666828" y="2932"/>
                        <a:pt x="664626" y="2880"/>
                      </a:cubicBezTo>
                      <a:cubicBezTo>
                        <a:pt x="656839" y="2778"/>
                        <a:pt x="649258" y="2675"/>
                        <a:pt x="641932" y="2624"/>
                      </a:cubicBezTo>
                      <a:cubicBezTo>
                        <a:pt x="629382" y="2470"/>
                        <a:pt x="617548" y="2317"/>
                        <a:pt x="606791" y="2214"/>
                      </a:cubicBezTo>
                      <a:cubicBezTo>
                        <a:pt x="604998" y="2214"/>
                        <a:pt x="603205" y="2163"/>
                        <a:pt x="601514" y="2163"/>
                      </a:cubicBezTo>
                      <a:cubicBezTo>
                        <a:pt x="597160" y="2112"/>
                        <a:pt x="593010" y="2061"/>
                        <a:pt x="589066" y="2010"/>
                      </a:cubicBezTo>
                      <a:cubicBezTo>
                        <a:pt x="585122" y="1958"/>
                        <a:pt x="581382" y="1907"/>
                        <a:pt x="577899" y="1856"/>
                      </a:cubicBezTo>
                      <a:cubicBezTo>
                        <a:pt x="575081" y="1805"/>
                        <a:pt x="572469" y="1805"/>
                        <a:pt x="569958" y="1753"/>
                      </a:cubicBezTo>
                      <a:cubicBezTo>
                        <a:pt x="548494" y="1497"/>
                        <a:pt x="526979" y="1600"/>
                        <a:pt x="505515" y="1651"/>
                      </a:cubicBezTo>
                      <a:cubicBezTo>
                        <a:pt x="500136" y="1651"/>
                        <a:pt x="494757" y="1651"/>
                        <a:pt x="489379" y="1651"/>
                      </a:cubicBezTo>
                      <a:cubicBezTo>
                        <a:pt x="484000" y="1651"/>
                        <a:pt x="478621" y="1651"/>
                        <a:pt x="473242" y="1600"/>
                      </a:cubicBezTo>
                      <a:cubicBezTo>
                        <a:pt x="462484" y="1548"/>
                        <a:pt x="451778" y="1446"/>
                        <a:pt x="441020" y="1190"/>
                      </a:cubicBezTo>
                      <a:cubicBezTo>
                        <a:pt x="432722" y="985"/>
                        <a:pt x="424423" y="934"/>
                        <a:pt x="416175" y="882"/>
                      </a:cubicBezTo>
                      <a:cubicBezTo>
                        <a:pt x="358186" y="780"/>
                        <a:pt x="300198" y="4212"/>
                        <a:pt x="242209" y="1497"/>
                      </a:cubicBezTo>
                      <a:cubicBezTo>
                        <a:pt x="241799" y="1497"/>
                        <a:pt x="241389" y="1446"/>
                        <a:pt x="240979" y="1446"/>
                      </a:cubicBezTo>
                      <a:cubicBezTo>
                        <a:pt x="240826" y="1446"/>
                        <a:pt x="240672" y="1446"/>
                        <a:pt x="240518" y="1446"/>
                      </a:cubicBezTo>
                      <a:cubicBezTo>
                        <a:pt x="240211" y="1446"/>
                        <a:pt x="239904" y="1446"/>
                        <a:pt x="239596" y="1395"/>
                      </a:cubicBezTo>
                      <a:cubicBezTo>
                        <a:pt x="239391" y="1395"/>
                        <a:pt x="239238" y="1395"/>
                        <a:pt x="239033" y="1395"/>
                      </a:cubicBezTo>
                      <a:cubicBezTo>
                        <a:pt x="238674" y="1395"/>
                        <a:pt x="238315" y="1395"/>
                        <a:pt x="237957" y="1344"/>
                      </a:cubicBezTo>
                      <a:cubicBezTo>
                        <a:pt x="237803" y="1344"/>
                        <a:pt x="237650" y="1344"/>
                        <a:pt x="237496" y="1344"/>
                      </a:cubicBezTo>
                      <a:cubicBezTo>
                        <a:pt x="236932" y="1344"/>
                        <a:pt x="236420" y="1292"/>
                        <a:pt x="235805" y="1292"/>
                      </a:cubicBezTo>
                      <a:cubicBezTo>
                        <a:pt x="235703" y="1292"/>
                        <a:pt x="235549" y="1292"/>
                        <a:pt x="235447" y="1292"/>
                      </a:cubicBezTo>
                      <a:cubicBezTo>
                        <a:pt x="234986" y="1292"/>
                        <a:pt x="234473" y="1241"/>
                        <a:pt x="234012" y="1241"/>
                      </a:cubicBezTo>
                      <a:cubicBezTo>
                        <a:pt x="233756" y="1241"/>
                        <a:pt x="233500" y="1241"/>
                        <a:pt x="233244" y="1241"/>
                      </a:cubicBezTo>
                      <a:cubicBezTo>
                        <a:pt x="232834" y="1241"/>
                        <a:pt x="232476" y="1241"/>
                        <a:pt x="232066" y="1190"/>
                      </a:cubicBezTo>
                      <a:cubicBezTo>
                        <a:pt x="231810" y="1190"/>
                        <a:pt x="231502" y="1190"/>
                        <a:pt x="231246" y="1190"/>
                      </a:cubicBezTo>
                      <a:cubicBezTo>
                        <a:pt x="230785" y="1190"/>
                        <a:pt x="230324" y="1190"/>
                        <a:pt x="229863" y="1139"/>
                      </a:cubicBezTo>
                      <a:cubicBezTo>
                        <a:pt x="229658" y="1139"/>
                        <a:pt x="229453" y="1139"/>
                        <a:pt x="229248" y="1139"/>
                      </a:cubicBezTo>
                      <a:cubicBezTo>
                        <a:pt x="228531" y="1139"/>
                        <a:pt x="227814" y="1087"/>
                        <a:pt x="227097" y="1087"/>
                      </a:cubicBezTo>
                      <a:cubicBezTo>
                        <a:pt x="226841" y="1087"/>
                        <a:pt x="226636" y="1087"/>
                        <a:pt x="226380" y="1087"/>
                      </a:cubicBezTo>
                      <a:cubicBezTo>
                        <a:pt x="225867" y="1087"/>
                        <a:pt x="225304" y="1087"/>
                        <a:pt x="224792" y="1036"/>
                      </a:cubicBezTo>
                      <a:cubicBezTo>
                        <a:pt x="224484" y="1036"/>
                        <a:pt x="224126" y="1036"/>
                        <a:pt x="223767" y="1036"/>
                      </a:cubicBezTo>
                      <a:cubicBezTo>
                        <a:pt x="223306" y="1036"/>
                        <a:pt x="222794" y="1036"/>
                        <a:pt x="222333" y="985"/>
                      </a:cubicBezTo>
                      <a:cubicBezTo>
                        <a:pt x="221974" y="985"/>
                        <a:pt x="221616" y="985"/>
                        <a:pt x="221257" y="985"/>
                      </a:cubicBezTo>
                      <a:cubicBezTo>
                        <a:pt x="220693" y="985"/>
                        <a:pt x="220181" y="985"/>
                        <a:pt x="219618" y="934"/>
                      </a:cubicBezTo>
                      <a:cubicBezTo>
                        <a:pt x="219310" y="934"/>
                        <a:pt x="219003" y="934"/>
                        <a:pt x="218696" y="934"/>
                      </a:cubicBezTo>
                      <a:cubicBezTo>
                        <a:pt x="217876" y="934"/>
                        <a:pt x="217005" y="882"/>
                        <a:pt x="216134" y="882"/>
                      </a:cubicBezTo>
                      <a:cubicBezTo>
                        <a:pt x="215776" y="882"/>
                        <a:pt x="215417" y="882"/>
                        <a:pt x="215007" y="882"/>
                      </a:cubicBezTo>
                      <a:cubicBezTo>
                        <a:pt x="170184" y="165"/>
                        <a:pt x="126026" y="2522"/>
                        <a:pt x="81049" y="5800"/>
                      </a:cubicBezTo>
                      <a:cubicBezTo>
                        <a:pt x="47956" y="8208"/>
                        <a:pt x="10509" y="22859"/>
                        <a:pt x="1852" y="54927"/>
                      </a:cubicBezTo>
                      <a:cubicBezTo>
                        <a:pt x="-11364" y="103797"/>
                        <a:pt x="48827" y="137812"/>
                        <a:pt x="97339" y="152412"/>
                      </a:cubicBezTo>
                      <a:cubicBezTo>
                        <a:pt x="398297" y="243083"/>
                        <a:pt x="699306" y="333806"/>
                        <a:pt x="1000264" y="424478"/>
                      </a:cubicBezTo>
                      <a:cubicBezTo>
                        <a:pt x="1049647" y="439334"/>
                        <a:pt x="1099081" y="454241"/>
                        <a:pt x="1149591" y="464588"/>
                      </a:cubicBezTo>
                      <a:cubicBezTo>
                        <a:pt x="1285188" y="492353"/>
                        <a:pt x="1430365" y="493839"/>
                        <a:pt x="1568268" y="499371"/>
                      </a:cubicBezTo>
                      <a:cubicBezTo>
                        <a:pt x="1703251" y="504802"/>
                        <a:pt x="1835314" y="549984"/>
                        <a:pt x="1969119" y="569962"/>
                      </a:cubicBezTo>
                      <a:cubicBezTo>
                        <a:pt x="2108712" y="590811"/>
                        <a:pt x="2250559" y="589582"/>
                        <a:pt x="2391741" y="588250"/>
                      </a:cubicBezTo>
                      <a:cubicBezTo>
                        <a:pt x="2462126" y="587584"/>
                        <a:pt x="2532871" y="586918"/>
                        <a:pt x="2602180" y="574931"/>
                      </a:cubicBezTo>
                      <a:cubicBezTo>
                        <a:pt x="2728199" y="553108"/>
                        <a:pt x="2845099" y="494658"/>
                        <a:pt x="2953085" y="426066"/>
                      </a:cubicBezTo>
                      <a:cubicBezTo>
                        <a:pt x="2995245" y="399274"/>
                        <a:pt x="3036789" y="370433"/>
                        <a:pt x="3069677" y="332884"/>
                      </a:cubicBezTo>
                      <a:cubicBezTo>
                        <a:pt x="3128178" y="266084"/>
                        <a:pt x="3152101" y="186324"/>
                        <a:pt x="3117164" y="104976"/>
                      </a:cubicBezTo>
                      <a:cubicBezTo>
                        <a:pt x="3106509" y="80182"/>
                        <a:pt x="3094420" y="54875"/>
                        <a:pt x="3073724" y="37459"/>
                      </a:cubicBezTo>
                      <a:cubicBezTo>
                        <a:pt x="3043090" y="11691"/>
                        <a:pt x="3000060" y="8259"/>
                        <a:pt x="2960052" y="6569"/>
                      </a:cubicBezTo>
                      <a:cubicBezTo>
                        <a:pt x="2841769" y="1446"/>
                        <a:pt x="2723230" y="934"/>
                        <a:pt x="2604896" y="5134"/>
                      </a:cubicBezTo>
                      <a:cubicBezTo>
                        <a:pt x="2562429" y="6620"/>
                        <a:pt x="2522420" y="473"/>
                        <a:pt x="2480824" y="12"/>
                      </a:cubicBezTo>
                      <a:cubicBezTo>
                        <a:pt x="2428060" y="-603"/>
                        <a:pt x="2379446" y="23269"/>
                        <a:pt x="2325453" y="15072"/>
                      </a:cubicBezTo>
                      <a:cubicBezTo>
                        <a:pt x="2267925" y="6312"/>
                        <a:pt x="2211883" y="5903"/>
                        <a:pt x="2153586" y="5954"/>
                      </a:cubicBezTo>
                      <a:cubicBezTo>
                        <a:pt x="2070240" y="5800"/>
                        <a:pt x="1986997" y="6261"/>
                        <a:pt x="1903599" y="6415"/>
                      </a:cubicBezTo>
                      <a:close/>
                      <a:moveTo>
                        <a:pt x="216698" y="107895"/>
                      </a:moveTo>
                      <a:cubicBezTo>
                        <a:pt x="216544" y="107998"/>
                        <a:pt x="214649" y="107025"/>
                        <a:pt x="213163" y="106205"/>
                      </a:cubicBezTo>
                      <a:cubicBezTo>
                        <a:pt x="215212" y="107025"/>
                        <a:pt x="216851" y="107742"/>
                        <a:pt x="216698" y="107895"/>
                      </a:cubicBezTo>
                      <a:close/>
                      <a:moveTo>
                        <a:pt x="176638" y="76801"/>
                      </a:moveTo>
                      <a:cubicBezTo>
                        <a:pt x="175768" y="75366"/>
                        <a:pt x="174948" y="73932"/>
                        <a:pt x="174077" y="72447"/>
                      </a:cubicBezTo>
                      <a:cubicBezTo>
                        <a:pt x="174743" y="73625"/>
                        <a:pt x="175614" y="75059"/>
                        <a:pt x="176638" y="76801"/>
                      </a:cubicBezTo>
                      <a:close/>
                    </a:path>
                  </a:pathLst>
                </a:custGeom>
                <a:solidFill>
                  <a:srgbClr val="FFFFFF"/>
                </a:solidFill>
                <a:ln w="5123" cap="flat">
                  <a:noFill/>
                  <a:prstDash val="solid"/>
                  <a:miter/>
                </a:ln>
              </p:spPr>
              <p:txBody>
                <a:bodyPr rtlCol="0" anchor="ctr"/>
                <a:lstStyle/>
                <a:p>
                  <a:endParaRPr lang="en-US"/>
                </a:p>
              </p:txBody>
            </p:sp>
            <p:sp>
              <p:nvSpPr>
                <p:cNvPr id="87" name="Graphic 472">
                  <a:extLst>
                    <a:ext uri="{FF2B5EF4-FFF2-40B4-BE49-F238E27FC236}">
                      <a16:creationId xmlns:a16="http://schemas.microsoft.com/office/drawing/2014/main" id="{67894BCD-CEF4-4E45-913D-FE1F5A2C599E}"/>
                    </a:ext>
                  </a:extLst>
                </p:cNvPr>
                <p:cNvSpPr/>
                <p:nvPr/>
              </p:nvSpPr>
              <p:spPr>
                <a:xfrm>
                  <a:off x="937656" y="5334794"/>
                  <a:ext cx="2561" cy="4354"/>
                </a:xfrm>
                <a:custGeom>
                  <a:avLst/>
                  <a:gdLst>
                    <a:gd name="connsiteX0" fmla="*/ 0 w 2561"/>
                    <a:gd name="connsiteY0" fmla="*/ 0 h 4354"/>
                    <a:gd name="connsiteX1" fmla="*/ 2561 w 2561"/>
                    <a:gd name="connsiteY1" fmla="*/ 4354 h 4354"/>
                    <a:gd name="connsiteX2" fmla="*/ 0 w 2561"/>
                    <a:gd name="connsiteY2" fmla="*/ 0 h 4354"/>
                  </a:gdLst>
                  <a:ahLst/>
                  <a:cxnLst>
                    <a:cxn ang="0">
                      <a:pos x="connsiteX0" y="connsiteY0"/>
                    </a:cxn>
                    <a:cxn ang="0">
                      <a:pos x="connsiteX1" y="connsiteY1"/>
                    </a:cxn>
                    <a:cxn ang="0">
                      <a:pos x="connsiteX2" y="connsiteY2"/>
                    </a:cxn>
                  </a:cxnLst>
                  <a:rect l="l" t="t" r="r" b="b"/>
                  <a:pathLst>
                    <a:path w="2561" h="4354">
                      <a:moveTo>
                        <a:pt x="0" y="0"/>
                      </a:moveTo>
                      <a:cubicBezTo>
                        <a:pt x="871" y="1434"/>
                        <a:pt x="1742" y="2869"/>
                        <a:pt x="2561" y="4354"/>
                      </a:cubicBezTo>
                      <a:cubicBezTo>
                        <a:pt x="1588" y="2612"/>
                        <a:pt x="717" y="1178"/>
                        <a:pt x="0" y="0"/>
                      </a:cubicBezTo>
                      <a:close/>
                    </a:path>
                  </a:pathLst>
                </a:custGeom>
                <a:solidFill>
                  <a:srgbClr val="FFFFFF"/>
                </a:solidFill>
                <a:ln w="5123" cap="flat">
                  <a:noFill/>
                  <a:prstDash val="solid"/>
                  <a:miter/>
                </a:ln>
              </p:spPr>
              <p:txBody>
                <a:bodyPr rtlCol="0" anchor="ctr"/>
                <a:lstStyle/>
                <a:p>
                  <a:endParaRPr lang="en-US"/>
                </a:p>
              </p:txBody>
            </p:sp>
            <p:sp>
              <p:nvSpPr>
                <p:cNvPr id="88" name="Graphic 472">
                  <a:extLst>
                    <a:ext uri="{FF2B5EF4-FFF2-40B4-BE49-F238E27FC236}">
                      <a16:creationId xmlns:a16="http://schemas.microsoft.com/office/drawing/2014/main" id="{A312D91E-A434-4B55-8E9C-3E1752152A9F}"/>
                    </a:ext>
                  </a:extLst>
                </p:cNvPr>
                <p:cNvSpPr/>
                <p:nvPr/>
              </p:nvSpPr>
              <p:spPr>
                <a:xfrm>
                  <a:off x="976794" y="5368552"/>
                  <a:ext cx="3544" cy="1705"/>
                </a:xfrm>
                <a:custGeom>
                  <a:avLst/>
                  <a:gdLst>
                    <a:gd name="connsiteX0" fmla="*/ 0 w 3544"/>
                    <a:gd name="connsiteY0" fmla="*/ 0 h 1705"/>
                    <a:gd name="connsiteX1" fmla="*/ 3535 w 3544"/>
                    <a:gd name="connsiteY1" fmla="*/ 1690 h 1705"/>
                    <a:gd name="connsiteX2" fmla="*/ 0 w 3544"/>
                    <a:gd name="connsiteY2" fmla="*/ 0 h 1705"/>
                  </a:gdLst>
                  <a:ahLst/>
                  <a:cxnLst>
                    <a:cxn ang="0">
                      <a:pos x="connsiteX0" y="connsiteY0"/>
                    </a:cxn>
                    <a:cxn ang="0">
                      <a:pos x="connsiteX1" y="connsiteY1"/>
                    </a:cxn>
                    <a:cxn ang="0">
                      <a:pos x="connsiteX2" y="connsiteY2"/>
                    </a:cxn>
                  </a:cxnLst>
                  <a:rect l="l" t="t" r="r" b="b"/>
                  <a:pathLst>
                    <a:path w="3544" h="1705">
                      <a:moveTo>
                        <a:pt x="0" y="0"/>
                      </a:moveTo>
                      <a:cubicBezTo>
                        <a:pt x="1537" y="820"/>
                        <a:pt x="3381" y="1844"/>
                        <a:pt x="3535" y="1690"/>
                      </a:cubicBezTo>
                      <a:cubicBezTo>
                        <a:pt x="3688" y="1537"/>
                        <a:pt x="2049" y="820"/>
                        <a:pt x="0" y="0"/>
                      </a:cubicBezTo>
                      <a:close/>
                    </a:path>
                  </a:pathLst>
                </a:custGeom>
                <a:solidFill>
                  <a:srgbClr val="FFFFFF"/>
                </a:solidFill>
                <a:ln w="5123" cap="flat">
                  <a:noFill/>
                  <a:prstDash val="solid"/>
                  <a:miter/>
                </a:ln>
              </p:spPr>
              <p:txBody>
                <a:bodyPr rtlCol="0" anchor="ctr"/>
                <a:lstStyle/>
                <a:p>
                  <a:endParaRPr lang="en-US"/>
                </a:p>
              </p:txBody>
            </p:sp>
            <p:sp>
              <p:nvSpPr>
                <p:cNvPr id="89" name="Graphic 472">
                  <a:extLst>
                    <a:ext uri="{FF2B5EF4-FFF2-40B4-BE49-F238E27FC236}">
                      <a16:creationId xmlns:a16="http://schemas.microsoft.com/office/drawing/2014/main" id="{A4A627A3-3555-48CD-920C-BDC2E66EAF81}"/>
                    </a:ext>
                  </a:extLst>
                </p:cNvPr>
                <p:cNvSpPr/>
                <p:nvPr/>
              </p:nvSpPr>
              <p:spPr>
                <a:xfrm>
                  <a:off x="621996" y="5251294"/>
                  <a:ext cx="3524358" cy="20593"/>
                </a:xfrm>
                <a:custGeom>
                  <a:avLst/>
                  <a:gdLst>
                    <a:gd name="connsiteX0" fmla="*/ 2667896 w 3524358"/>
                    <a:gd name="connsiteY0" fmla="*/ 8196 h 20593"/>
                    <a:gd name="connsiteX1" fmla="*/ 2289176 w 3524358"/>
                    <a:gd name="connsiteY1" fmla="*/ 7684 h 20593"/>
                    <a:gd name="connsiteX2" fmla="*/ 1827673 w 3524358"/>
                    <a:gd name="connsiteY2" fmla="*/ 8913 h 20593"/>
                    <a:gd name="connsiteX3" fmla="*/ 1346960 w 3524358"/>
                    <a:gd name="connsiteY3" fmla="*/ 5686 h 20593"/>
                    <a:gd name="connsiteX4" fmla="*/ 931561 w 3524358"/>
                    <a:gd name="connsiteY4" fmla="*/ 6147 h 20593"/>
                    <a:gd name="connsiteX5" fmla="*/ 508171 w 3524358"/>
                    <a:gd name="connsiteY5" fmla="*/ 3330 h 20593"/>
                    <a:gd name="connsiteX6" fmla="*/ 318734 w 3524358"/>
                    <a:gd name="connsiteY6" fmla="*/ 1486 h 20593"/>
                    <a:gd name="connsiteX7" fmla="*/ 2971 w 3524358"/>
                    <a:gd name="connsiteY7" fmla="*/ 0 h 20593"/>
                    <a:gd name="connsiteX8" fmla="*/ 0 w 3524358"/>
                    <a:gd name="connsiteY8" fmla="*/ 10092 h 20593"/>
                    <a:gd name="connsiteX9" fmla="*/ 19722 w 3524358"/>
                    <a:gd name="connsiteY9" fmla="*/ 10143 h 20593"/>
                    <a:gd name="connsiteX10" fmla="*/ 27304 w 3524358"/>
                    <a:gd name="connsiteY10" fmla="*/ 10143 h 20593"/>
                    <a:gd name="connsiteX11" fmla="*/ 31966 w 3524358"/>
                    <a:gd name="connsiteY11" fmla="*/ 10143 h 20593"/>
                    <a:gd name="connsiteX12" fmla="*/ 72742 w 3524358"/>
                    <a:gd name="connsiteY12" fmla="*/ 10245 h 20593"/>
                    <a:gd name="connsiteX13" fmla="*/ 276113 w 3524358"/>
                    <a:gd name="connsiteY13" fmla="*/ 10963 h 20593"/>
                    <a:gd name="connsiteX14" fmla="*/ 276113 w 3524358"/>
                    <a:gd name="connsiteY14" fmla="*/ 10963 h 20593"/>
                    <a:gd name="connsiteX15" fmla="*/ 290200 w 3524358"/>
                    <a:gd name="connsiteY15" fmla="*/ 11065 h 20593"/>
                    <a:gd name="connsiteX16" fmla="*/ 290815 w 3524358"/>
                    <a:gd name="connsiteY16" fmla="*/ 11065 h 20593"/>
                    <a:gd name="connsiteX17" fmla="*/ 294964 w 3524358"/>
                    <a:gd name="connsiteY17" fmla="*/ 11116 h 20593"/>
                    <a:gd name="connsiteX18" fmla="*/ 295272 w 3524358"/>
                    <a:gd name="connsiteY18" fmla="*/ 11116 h 20593"/>
                    <a:gd name="connsiteX19" fmla="*/ 299114 w 3524358"/>
                    <a:gd name="connsiteY19" fmla="*/ 11167 h 20593"/>
                    <a:gd name="connsiteX20" fmla="*/ 299882 w 3524358"/>
                    <a:gd name="connsiteY20" fmla="*/ 11167 h 20593"/>
                    <a:gd name="connsiteX21" fmla="*/ 303929 w 3524358"/>
                    <a:gd name="connsiteY21" fmla="*/ 11219 h 20593"/>
                    <a:gd name="connsiteX22" fmla="*/ 304902 w 3524358"/>
                    <a:gd name="connsiteY22" fmla="*/ 11219 h 20593"/>
                    <a:gd name="connsiteX23" fmla="*/ 308437 w 3524358"/>
                    <a:gd name="connsiteY23" fmla="*/ 11270 h 20593"/>
                    <a:gd name="connsiteX24" fmla="*/ 308898 w 3524358"/>
                    <a:gd name="connsiteY24" fmla="*/ 11270 h 20593"/>
                    <a:gd name="connsiteX25" fmla="*/ 312279 w 3524358"/>
                    <a:gd name="connsiteY25" fmla="*/ 11321 h 20593"/>
                    <a:gd name="connsiteX26" fmla="*/ 313457 w 3524358"/>
                    <a:gd name="connsiteY26" fmla="*/ 11321 h 20593"/>
                    <a:gd name="connsiteX27" fmla="*/ 316429 w 3524358"/>
                    <a:gd name="connsiteY27" fmla="*/ 11373 h 20593"/>
                    <a:gd name="connsiteX28" fmla="*/ 317299 w 3524358"/>
                    <a:gd name="connsiteY28" fmla="*/ 11373 h 20593"/>
                    <a:gd name="connsiteX29" fmla="*/ 321090 w 3524358"/>
                    <a:gd name="connsiteY29" fmla="*/ 11424 h 20593"/>
                    <a:gd name="connsiteX30" fmla="*/ 322012 w 3524358"/>
                    <a:gd name="connsiteY30" fmla="*/ 11424 h 20593"/>
                    <a:gd name="connsiteX31" fmla="*/ 324932 w 3524358"/>
                    <a:gd name="connsiteY31" fmla="*/ 11475 h 20593"/>
                    <a:gd name="connsiteX32" fmla="*/ 326008 w 3524358"/>
                    <a:gd name="connsiteY32" fmla="*/ 11475 h 20593"/>
                    <a:gd name="connsiteX33" fmla="*/ 328313 w 3524358"/>
                    <a:gd name="connsiteY33" fmla="*/ 11475 h 20593"/>
                    <a:gd name="connsiteX34" fmla="*/ 329901 w 3524358"/>
                    <a:gd name="connsiteY34" fmla="*/ 11475 h 20593"/>
                    <a:gd name="connsiteX35" fmla="*/ 332411 w 3524358"/>
                    <a:gd name="connsiteY35" fmla="*/ 11526 h 20593"/>
                    <a:gd name="connsiteX36" fmla="*/ 333999 w 3524358"/>
                    <a:gd name="connsiteY36" fmla="*/ 11526 h 20593"/>
                    <a:gd name="connsiteX37" fmla="*/ 336663 w 3524358"/>
                    <a:gd name="connsiteY37" fmla="*/ 11577 h 20593"/>
                    <a:gd name="connsiteX38" fmla="*/ 337944 w 3524358"/>
                    <a:gd name="connsiteY38" fmla="*/ 11577 h 20593"/>
                    <a:gd name="connsiteX39" fmla="*/ 339890 w 3524358"/>
                    <a:gd name="connsiteY39" fmla="*/ 11577 h 20593"/>
                    <a:gd name="connsiteX40" fmla="*/ 341530 w 3524358"/>
                    <a:gd name="connsiteY40" fmla="*/ 11577 h 20593"/>
                    <a:gd name="connsiteX41" fmla="*/ 343323 w 3524358"/>
                    <a:gd name="connsiteY41" fmla="*/ 11577 h 20593"/>
                    <a:gd name="connsiteX42" fmla="*/ 344552 w 3524358"/>
                    <a:gd name="connsiteY42" fmla="*/ 11577 h 20593"/>
                    <a:gd name="connsiteX43" fmla="*/ 346960 w 3524358"/>
                    <a:gd name="connsiteY43" fmla="*/ 11629 h 20593"/>
                    <a:gd name="connsiteX44" fmla="*/ 348753 w 3524358"/>
                    <a:gd name="connsiteY44" fmla="*/ 11629 h 20593"/>
                    <a:gd name="connsiteX45" fmla="*/ 350597 w 3524358"/>
                    <a:gd name="connsiteY45" fmla="*/ 11680 h 20593"/>
                    <a:gd name="connsiteX46" fmla="*/ 351826 w 3524358"/>
                    <a:gd name="connsiteY46" fmla="*/ 11680 h 20593"/>
                    <a:gd name="connsiteX47" fmla="*/ 353466 w 3524358"/>
                    <a:gd name="connsiteY47" fmla="*/ 11680 h 20593"/>
                    <a:gd name="connsiteX48" fmla="*/ 354797 w 3524358"/>
                    <a:gd name="connsiteY48" fmla="*/ 11680 h 20593"/>
                    <a:gd name="connsiteX49" fmla="*/ 356437 w 3524358"/>
                    <a:gd name="connsiteY49" fmla="*/ 11731 h 20593"/>
                    <a:gd name="connsiteX50" fmla="*/ 357564 w 3524358"/>
                    <a:gd name="connsiteY50" fmla="*/ 11731 h 20593"/>
                    <a:gd name="connsiteX51" fmla="*/ 360125 w 3524358"/>
                    <a:gd name="connsiteY51" fmla="*/ 11782 h 20593"/>
                    <a:gd name="connsiteX52" fmla="*/ 361047 w 3524358"/>
                    <a:gd name="connsiteY52" fmla="*/ 11782 h 20593"/>
                    <a:gd name="connsiteX53" fmla="*/ 362686 w 3524358"/>
                    <a:gd name="connsiteY53" fmla="*/ 11833 h 20593"/>
                    <a:gd name="connsiteX54" fmla="*/ 363762 w 3524358"/>
                    <a:gd name="connsiteY54" fmla="*/ 11833 h 20593"/>
                    <a:gd name="connsiteX55" fmla="*/ 365197 w 3524358"/>
                    <a:gd name="connsiteY55" fmla="*/ 11885 h 20593"/>
                    <a:gd name="connsiteX56" fmla="*/ 366221 w 3524358"/>
                    <a:gd name="connsiteY56" fmla="*/ 11885 h 20593"/>
                    <a:gd name="connsiteX57" fmla="*/ 367809 w 3524358"/>
                    <a:gd name="connsiteY57" fmla="*/ 11936 h 20593"/>
                    <a:gd name="connsiteX58" fmla="*/ 368526 w 3524358"/>
                    <a:gd name="connsiteY58" fmla="*/ 11936 h 20593"/>
                    <a:gd name="connsiteX59" fmla="*/ 370678 w 3524358"/>
                    <a:gd name="connsiteY59" fmla="*/ 11987 h 20593"/>
                    <a:gd name="connsiteX60" fmla="*/ 371292 w 3524358"/>
                    <a:gd name="connsiteY60" fmla="*/ 11987 h 20593"/>
                    <a:gd name="connsiteX61" fmla="*/ 372676 w 3524358"/>
                    <a:gd name="connsiteY61" fmla="*/ 12039 h 20593"/>
                    <a:gd name="connsiteX62" fmla="*/ 373495 w 3524358"/>
                    <a:gd name="connsiteY62" fmla="*/ 12039 h 20593"/>
                    <a:gd name="connsiteX63" fmla="*/ 374673 w 3524358"/>
                    <a:gd name="connsiteY63" fmla="*/ 12090 h 20593"/>
                    <a:gd name="connsiteX64" fmla="*/ 375442 w 3524358"/>
                    <a:gd name="connsiteY64" fmla="*/ 12090 h 20593"/>
                    <a:gd name="connsiteX65" fmla="*/ 376876 w 3524358"/>
                    <a:gd name="connsiteY65" fmla="*/ 12141 h 20593"/>
                    <a:gd name="connsiteX66" fmla="*/ 377235 w 3524358"/>
                    <a:gd name="connsiteY66" fmla="*/ 12141 h 20593"/>
                    <a:gd name="connsiteX67" fmla="*/ 378925 w 3524358"/>
                    <a:gd name="connsiteY67" fmla="*/ 12192 h 20593"/>
                    <a:gd name="connsiteX68" fmla="*/ 379386 w 3524358"/>
                    <a:gd name="connsiteY68" fmla="*/ 12192 h 20593"/>
                    <a:gd name="connsiteX69" fmla="*/ 380462 w 3524358"/>
                    <a:gd name="connsiteY69" fmla="*/ 12243 h 20593"/>
                    <a:gd name="connsiteX70" fmla="*/ 381026 w 3524358"/>
                    <a:gd name="connsiteY70" fmla="*/ 12243 h 20593"/>
                    <a:gd name="connsiteX71" fmla="*/ 381948 w 3524358"/>
                    <a:gd name="connsiteY71" fmla="*/ 12295 h 20593"/>
                    <a:gd name="connsiteX72" fmla="*/ 382409 w 3524358"/>
                    <a:gd name="connsiteY72" fmla="*/ 12295 h 20593"/>
                    <a:gd name="connsiteX73" fmla="*/ 383638 w 3524358"/>
                    <a:gd name="connsiteY73" fmla="*/ 12346 h 20593"/>
                    <a:gd name="connsiteX74" fmla="*/ 557605 w 3524358"/>
                    <a:gd name="connsiteY74" fmla="*/ 11731 h 20593"/>
                    <a:gd name="connsiteX75" fmla="*/ 582450 w 3524358"/>
                    <a:gd name="connsiteY75" fmla="*/ 12039 h 20593"/>
                    <a:gd name="connsiteX76" fmla="*/ 614672 w 3524358"/>
                    <a:gd name="connsiteY76" fmla="*/ 12448 h 20593"/>
                    <a:gd name="connsiteX77" fmla="*/ 630808 w 3524358"/>
                    <a:gd name="connsiteY77" fmla="*/ 12499 h 20593"/>
                    <a:gd name="connsiteX78" fmla="*/ 646944 w 3524358"/>
                    <a:gd name="connsiteY78" fmla="*/ 12499 h 20593"/>
                    <a:gd name="connsiteX79" fmla="*/ 711388 w 3524358"/>
                    <a:gd name="connsiteY79" fmla="*/ 12602 h 20593"/>
                    <a:gd name="connsiteX80" fmla="*/ 719328 w 3524358"/>
                    <a:gd name="connsiteY80" fmla="*/ 12704 h 20593"/>
                    <a:gd name="connsiteX81" fmla="*/ 730495 w 3524358"/>
                    <a:gd name="connsiteY81" fmla="*/ 12858 h 20593"/>
                    <a:gd name="connsiteX82" fmla="*/ 742944 w 3524358"/>
                    <a:gd name="connsiteY82" fmla="*/ 13012 h 20593"/>
                    <a:gd name="connsiteX83" fmla="*/ 748220 w 3524358"/>
                    <a:gd name="connsiteY83" fmla="*/ 13063 h 20593"/>
                    <a:gd name="connsiteX84" fmla="*/ 783362 w 3524358"/>
                    <a:gd name="connsiteY84" fmla="*/ 13473 h 20593"/>
                    <a:gd name="connsiteX85" fmla="*/ 806055 w 3524358"/>
                    <a:gd name="connsiteY85" fmla="*/ 13729 h 20593"/>
                    <a:gd name="connsiteX86" fmla="*/ 812766 w 3524358"/>
                    <a:gd name="connsiteY86" fmla="*/ 13831 h 20593"/>
                    <a:gd name="connsiteX87" fmla="*/ 829876 w 3524358"/>
                    <a:gd name="connsiteY87" fmla="*/ 14036 h 20593"/>
                    <a:gd name="connsiteX88" fmla="*/ 843861 w 3524358"/>
                    <a:gd name="connsiteY88" fmla="*/ 14190 h 20593"/>
                    <a:gd name="connsiteX89" fmla="*/ 879566 w 3524358"/>
                    <a:gd name="connsiteY89" fmla="*/ 14600 h 20593"/>
                    <a:gd name="connsiteX90" fmla="*/ 893960 w 3524358"/>
                    <a:gd name="connsiteY90" fmla="*/ 14753 h 20593"/>
                    <a:gd name="connsiteX91" fmla="*/ 926080 w 3524358"/>
                    <a:gd name="connsiteY91" fmla="*/ 15112 h 20593"/>
                    <a:gd name="connsiteX92" fmla="*/ 933098 w 3524358"/>
                    <a:gd name="connsiteY92" fmla="*/ 15163 h 20593"/>
                    <a:gd name="connsiteX93" fmla="*/ 940065 w 3524358"/>
                    <a:gd name="connsiteY93" fmla="*/ 15215 h 20593"/>
                    <a:gd name="connsiteX94" fmla="*/ 967215 w 3524358"/>
                    <a:gd name="connsiteY94" fmla="*/ 15471 h 20593"/>
                    <a:gd name="connsiteX95" fmla="*/ 973772 w 3524358"/>
                    <a:gd name="connsiteY95" fmla="*/ 15522 h 20593"/>
                    <a:gd name="connsiteX96" fmla="*/ 992777 w 3524358"/>
                    <a:gd name="connsiteY96" fmla="*/ 15675 h 20593"/>
                    <a:gd name="connsiteX97" fmla="*/ 998873 w 3524358"/>
                    <a:gd name="connsiteY97" fmla="*/ 15727 h 20593"/>
                    <a:gd name="connsiteX98" fmla="*/ 1010604 w 3524358"/>
                    <a:gd name="connsiteY98" fmla="*/ 15829 h 20593"/>
                    <a:gd name="connsiteX99" fmla="*/ 1016239 w 3524358"/>
                    <a:gd name="connsiteY99" fmla="*/ 15881 h 20593"/>
                    <a:gd name="connsiteX100" fmla="*/ 1024384 w 3524358"/>
                    <a:gd name="connsiteY100" fmla="*/ 15932 h 20593"/>
                    <a:gd name="connsiteX101" fmla="*/ 1068644 w 3524358"/>
                    <a:gd name="connsiteY101" fmla="*/ 16137 h 20593"/>
                    <a:gd name="connsiteX102" fmla="*/ 1071154 w 3524358"/>
                    <a:gd name="connsiteY102" fmla="*/ 16137 h 20593"/>
                    <a:gd name="connsiteX103" fmla="*/ 1076021 w 3524358"/>
                    <a:gd name="connsiteY103" fmla="*/ 16137 h 20593"/>
                    <a:gd name="connsiteX104" fmla="*/ 1077404 w 3524358"/>
                    <a:gd name="connsiteY104" fmla="*/ 16137 h 20593"/>
                    <a:gd name="connsiteX105" fmla="*/ 1105220 w 3524358"/>
                    <a:gd name="connsiteY105" fmla="*/ 15932 h 20593"/>
                    <a:gd name="connsiteX106" fmla="*/ 1132063 w 3524358"/>
                    <a:gd name="connsiteY106" fmla="*/ 15778 h 20593"/>
                    <a:gd name="connsiteX107" fmla="*/ 1135598 w 3524358"/>
                    <a:gd name="connsiteY107" fmla="*/ 15778 h 20593"/>
                    <a:gd name="connsiteX108" fmla="*/ 1154347 w 3524358"/>
                    <a:gd name="connsiteY108" fmla="*/ 15675 h 20593"/>
                    <a:gd name="connsiteX109" fmla="*/ 1166436 w 3524358"/>
                    <a:gd name="connsiteY109" fmla="*/ 15624 h 20593"/>
                    <a:gd name="connsiteX110" fmla="*/ 1170227 w 3524358"/>
                    <a:gd name="connsiteY110" fmla="*/ 15624 h 20593"/>
                    <a:gd name="connsiteX111" fmla="*/ 1185851 w 3524358"/>
                    <a:gd name="connsiteY111" fmla="*/ 15522 h 20593"/>
                    <a:gd name="connsiteX112" fmla="*/ 1193945 w 3524358"/>
                    <a:gd name="connsiteY112" fmla="*/ 15471 h 20593"/>
                    <a:gd name="connsiteX113" fmla="*/ 1202193 w 3524358"/>
                    <a:gd name="connsiteY113" fmla="*/ 15419 h 20593"/>
                    <a:gd name="connsiteX114" fmla="*/ 1232161 w 3524358"/>
                    <a:gd name="connsiteY114" fmla="*/ 15266 h 20593"/>
                    <a:gd name="connsiteX115" fmla="*/ 1245428 w 3524358"/>
                    <a:gd name="connsiteY115" fmla="*/ 15215 h 20593"/>
                    <a:gd name="connsiteX116" fmla="*/ 1254393 w 3524358"/>
                    <a:gd name="connsiteY116" fmla="*/ 15163 h 20593"/>
                    <a:gd name="connsiteX117" fmla="*/ 1277035 w 3524358"/>
                    <a:gd name="connsiteY117" fmla="*/ 15061 h 20593"/>
                    <a:gd name="connsiteX118" fmla="*/ 1286154 w 3524358"/>
                    <a:gd name="connsiteY118" fmla="*/ 15009 h 20593"/>
                    <a:gd name="connsiteX119" fmla="*/ 1295323 w 3524358"/>
                    <a:gd name="connsiteY119" fmla="*/ 14958 h 20593"/>
                    <a:gd name="connsiteX120" fmla="*/ 1304493 w 3524358"/>
                    <a:gd name="connsiteY120" fmla="*/ 14907 h 20593"/>
                    <a:gd name="connsiteX121" fmla="*/ 1313662 w 3524358"/>
                    <a:gd name="connsiteY121" fmla="*/ 14856 h 20593"/>
                    <a:gd name="connsiteX122" fmla="*/ 1327391 w 3524358"/>
                    <a:gd name="connsiteY122" fmla="*/ 14805 h 20593"/>
                    <a:gd name="connsiteX123" fmla="*/ 1354644 w 3524358"/>
                    <a:gd name="connsiteY123" fmla="*/ 14702 h 20593"/>
                    <a:gd name="connsiteX124" fmla="*/ 1363609 w 3524358"/>
                    <a:gd name="connsiteY124" fmla="*/ 14651 h 20593"/>
                    <a:gd name="connsiteX125" fmla="*/ 1376877 w 3524358"/>
                    <a:gd name="connsiteY125" fmla="*/ 14600 h 20593"/>
                    <a:gd name="connsiteX126" fmla="*/ 1385585 w 3524358"/>
                    <a:gd name="connsiteY126" fmla="*/ 14549 h 20593"/>
                    <a:gd name="connsiteX127" fmla="*/ 1394191 w 3524358"/>
                    <a:gd name="connsiteY127" fmla="*/ 14549 h 20593"/>
                    <a:gd name="connsiteX128" fmla="*/ 1402695 w 3524358"/>
                    <a:gd name="connsiteY128" fmla="*/ 14549 h 20593"/>
                    <a:gd name="connsiteX129" fmla="*/ 1431228 w 3524358"/>
                    <a:gd name="connsiteY129" fmla="*/ 14497 h 20593"/>
                    <a:gd name="connsiteX130" fmla="*/ 1431228 w 3524358"/>
                    <a:gd name="connsiteY130" fmla="*/ 14497 h 20593"/>
                    <a:gd name="connsiteX131" fmla="*/ 1438963 w 3524358"/>
                    <a:gd name="connsiteY131" fmla="*/ 14497 h 20593"/>
                    <a:gd name="connsiteX132" fmla="*/ 1452948 w 3524358"/>
                    <a:gd name="connsiteY132" fmla="*/ 14497 h 20593"/>
                    <a:gd name="connsiteX133" fmla="*/ 1466165 w 3524358"/>
                    <a:gd name="connsiteY133" fmla="*/ 14497 h 20593"/>
                    <a:gd name="connsiteX134" fmla="*/ 1488602 w 3524358"/>
                    <a:gd name="connsiteY134" fmla="*/ 14497 h 20593"/>
                    <a:gd name="connsiteX135" fmla="*/ 1524615 w 3524358"/>
                    <a:gd name="connsiteY135" fmla="*/ 14702 h 20593"/>
                    <a:gd name="connsiteX136" fmla="*/ 1610522 w 3524358"/>
                    <a:gd name="connsiteY136" fmla="*/ 16034 h 20593"/>
                    <a:gd name="connsiteX137" fmla="*/ 1753753 w 3524358"/>
                    <a:gd name="connsiteY137" fmla="*/ 17469 h 20593"/>
                    <a:gd name="connsiteX138" fmla="*/ 2044978 w 3524358"/>
                    <a:gd name="connsiteY138" fmla="*/ 17263 h 20593"/>
                    <a:gd name="connsiteX139" fmla="*/ 2045131 w 3524358"/>
                    <a:gd name="connsiteY139" fmla="*/ 17263 h 20593"/>
                    <a:gd name="connsiteX140" fmla="*/ 2294965 w 3524358"/>
                    <a:gd name="connsiteY140" fmla="*/ 16649 h 20593"/>
                    <a:gd name="connsiteX141" fmla="*/ 2294965 w 3524358"/>
                    <a:gd name="connsiteY141" fmla="*/ 16649 h 20593"/>
                    <a:gd name="connsiteX142" fmla="*/ 2391476 w 3524358"/>
                    <a:gd name="connsiteY142" fmla="*/ 16597 h 20593"/>
                    <a:gd name="connsiteX143" fmla="*/ 2393833 w 3524358"/>
                    <a:gd name="connsiteY143" fmla="*/ 16597 h 20593"/>
                    <a:gd name="connsiteX144" fmla="*/ 2521644 w 3524358"/>
                    <a:gd name="connsiteY144" fmla="*/ 16546 h 20593"/>
                    <a:gd name="connsiteX145" fmla="*/ 2521644 w 3524358"/>
                    <a:gd name="connsiteY145" fmla="*/ 16546 h 20593"/>
                    <a:gd name="connsiteX146" fmla="*/ 2667743 w 3524358"/>
                    <a:gd name="connsiteY146" fmla="*/ 17007 h 20593"/>
                    <a:gd name="connsiteX147" fmla="*/ 3078429 w 3524358"/>
                    <a:gd name="connsiteY147" fmla="*/ 18698 h 20593"/>
                    <a:gd name="connsiteX148" fmla="*/ 3088213 w 3524358"/>
                    <a:gd name="connsiteY148" fmla="*/ 18749 h 20593"/>
                    <a:gd name="connsiteX149" fmla="*/ 3207111 w 3524358"/>
                    <a:gd name="connsiteY149" fmla="*/ 19261 h 20593"/>
                    <a:gd name="connsiteX150" fmla="*/ 3471442 w 3524358"/>
                    <a:gd name="connsiteY150" fmla="*/ 20389 h 20593"/>
                    <a:gd name="connsiteX151" fmla="*/ 3524359 w 3524358"/>
                    <a:gd name="connsiteY151" fmla="*/ 20593 h 20593"/>
                    <a:gd name="connsiteX152" fmla="*/ 3524359 w 3524358"/>
                    <a:gd name="connsiteY152" fmla="*/ 10809 h 20593"/>
                    <a:gd name="connsiteX153" fmla="*/ 2667896 w 3524358"/>
                    <a:gd name="connsiteY153" fmla="*/ 8196 h 20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Lst>
                  <a:rect l="l" t="t" r="r" b="b"/>
                  <a:pathLst>
                    <a:path w="3524358" h="20593">
                      <a:moveTo>
                        <a:pt x="2667896" y="8196"/>
                      </a:moveTo>
                      <a:cubicBezTo>
                        <a:pt x="2613340" y="9631"/>
                        <a:pt x="2360843" y="9375"/>
                        <a:pt x="2289176" y="7684"/>
                      </a:cubicBezTo>
                      <a:cubicBezTo>
                        <a:pt x="2231392" y="6352"/>
                        <a:pt x="1923724" y="8709"/>
                        <a:pt x="1827673" y="8913"/>
                      </a:cubicBezTo>
                      <a:cubicBezTo>
                        <a:pt x="1748630" y="9067"/>
                        <a:pt x="1428155" y="5584"/>
                        <a:pt x="1346960" y="5686"/>
                      </a:cubicBezTo>
                      <a:cubicBezTo>
                        <a:pt x="1256237" y="5789"/>
                        <a:pt x="979304" y="9938"/>
                        <a:pt x="931561" y="6147"/>
                      </a:cubicBezTo>
                      <a:cubicBezTo>
                        <a:pt x="912556" y="4662"/>
                        <a:pt x="592541" y="2305"/>
                        <a:pt x="508171" y="3330"/>
                      </a:cubicBezTo>
                      <a:cubicBezTo>
                        <a:pt x="445008" y="4098"/>
                        <a:pt x="381845" y="3535"/>
                        <a:pt x="318734" y="1486"/>
                      </a:cubicBezTo>
                      <a:cubicBezTo>
                        <a:pt x="309257" y="1178"/>
                        <a:pt x="171149" y="615"/>
                        <a:pt x="2971" y="0"/>
                      </a:cubicBezTo>
                      <a:cubicBezTo>
                        <a:pt x="2049" y="3432"/>
                        <a:pt x="1076" y="6762"/>
                        <a:pt x="0" y="10092"/>
                      </a:cubicBezTo>
                      <a:cubicBezTo>
                        <a:pt x="6608" y="10092"/>
                        <a:pt x="13268" y="10143"/>
                        <a:pt x="19722" y="10143"/>
                      </a:cubicBezTo>
                      <a:cubicBezTo>
                        <a:pt x="22232" y="10143"/>
                        <a:pt x="24794" y="10143"/>
                        <a:pt x="27304" y="10143"/>
                      </a:cubicBezTo>
                      <a:cubicBezTo>
                        <a:pt x="28841" y="10143"/>
                        <a:pt x="30429" y="10143"/>
                        <a:pt x="31966" y="10143"/>
                      </a:cubicBezTo>
                      <a:cubicBezTo>
                        <a:pt x="45899" y="10194"/>
                        <a:pt x="59474" y="10245"/>
                        <a:pt x="72742" y="10245"/>
                      </a:cubicBezTo>
                      <a:cubicBezTo>
                        <a:pt x="167614" y="10553"/>
                        <a:pt x="243789" y="10809"/>
                        <a:pt x="276113" y="10963"/>
                      </a:cubicBezTo>
                      <a:cubicBezTo>
                        <a:pt x="276113" y="10963"/>
                        <a:pt x="276113" y="10963"/>
                        <a:pt x="276113" y="10963"/>
                      </a:cubicBezTo>
                      <a:cubicBezTo>
                        <a:pt x="280928" y="11014"/>
                        <a:pt x="285590" y="11014"/>
                        <a:pt x="290200" y="11065"/>
                      </a:cubicBezTo>
                      <a:cubicBezTo>
                        <a:pt x="290405" y="11065"/>
                        <a:pt x="290610" y="11065"/>
                        <a:pt x="290815" y="11065"/>
                      </a:cubicBezTo>
                      <a:cubicBezTo>
                        <a:pt x="292198" y="11065"/>
                        <a:pt x="293581" y="11065"/>
                        <a:pt x="294964" y="11116"/>
                      </a:cubicBezTo>
                      <a:cubicBezTo>
                        <a:pt x="295067" y="11116"/>
                        <a:pt x="295169" y="11116"/>
                        <a:pt x="295272" y="11116"/>
                      </a:cubicBezTo>
                      <a:cubicBezTo>
                        <a:pt x="296552" y="11116"/>
                        <a:pt x="297833" y="11116"/>
                        <a:pt x="299114" y="11167"/>
                      </a:cubicBezTo>
                      <a:cubicBezTo>
                        <a:pt x="299370" y="11167"/>
                        <a:pt x="299626" y="11167"/>
                        <a:pt x="299882" y="11167"/>
                      </a:cubicBezTo>
                      <a:cubicBezTo>
                        <a:pt x="301214" y="11167"/>
                        <a:pt x="302597" y="11167"/>
                        <a:pt x="303929" y="11219"/>
                      </a:cubicBezTo>
                      <a:cubicBezTo>
                        <a:pt x="304237" y="11219"/>
                        <a:pt x="304595" y="11219"/>
                        <a:pt x="304902" y="11219"/>
                      </a:cubicBezTo>
                      <a:cubicBezTo>
                        <a:pt x="306081" y="11219"/>
                        <a:pt x="307259" y="11219"/>
                        <a:pt x="308437" y="11270"/>
                      </a:cubicBezTo>
                      <a:cubicBezTo>
                        <a:pt x="308591" y="11270"/>
                        <a:pt x="308745" y="11270"/>
                        <a:pt x="308898" y="11270"/>
                      </a:cubicBezTo>
                      <a:cubicBezTo>
                        <a:pt x="310025" y="11270"/>
                        <a:pt x="311152" y="11270"/>
                        <a:pt x="312279" y="11321"/>
                      </a:cubicBezTo>
                      <a:cubicBezTo>
                        <a:pt x="312689" y="11321"/>
                        <a:pt x="313048" y="11321"/>
                        <a:pt x="313457" y="11321"/>
                      </a:cubicBezTo>
                      <a:cubicBezTo>
                        <a:pt x="314482" y="11321"/>
                        <a:pt x="315455" y="11321"/>
                        <a:pt x="316429" y="11373"/>
                      </a:cubicBezTo>
                      <a:cubicBezTo>
                        <a:pt x="316736" y="11373"/>
                        <a:pt x="317043" y="11373"/>
                        <a:pt x="317299" y="11373"/>
                      </a:cubicBezTo>
                      <a:cubicBezTo>
                        <a:pt x="318580" y="11373"/>
                        <a:pt x="319810" y="11373"/>
                        <a:pt x="321090" y="11424"/>
                      </a:cubicBezTo>
                      <a:cubicBezTo>
                        <a:pt x="321398" y="11424"/>
                        <a:pt x="321705" y="11424"/>
                        <a:pt x="322012" y="11424"/>
                      </a:cubicBezTo>
                      <a:cubicBezTo>
                        <a:pt x="322986" y="11424"/>
                        <a:pt x="323959" y="11424"/>
                        <a:pt x="324932" y="11475"/>
                      </a:cubicBezTo>
                      <a:cubicBezTo>
                        <a:pt x="325291" y="11475"/>
                        <a:pt x="325649" y="11475"/>
                        <a:pt x="326008" y="11475"/>
                      </a:cubicBezTo>
                      <a:cubicBezTo>
                        <a:pt x="326776" y="11475"/>
                        <a:pt x="327545" y="11475"/>
                        <a:pt x="328313" y="11475"/>
                      </a:cubicBezTo>
                      <a:cubicBezTo>
                        <a:pt x="328825" y="11475"/>
                        <a:pt x="329389" y="11475"/>
                        <a:pt x="329901" y="11475"/>
                      </a:cubicBezTo>
                      <a:cubicBezTo>
                        <a:pt x="330721" y="11475"/>
                        <a:pt x="331540" y="11475"/>
                        <a:pt x="332411" y="11526"/>
                      </a:cubicBezTo>
                      <a:cubicBezTo>
                        <a:pt x="332924" y="11526"/>
                        <a:pt x="333487" y="11526"/>
                        <a:pt x="333999" y="11526"/>
                      </a:cubicBezTo>
                      <a:cubicBezTo>
                        <a:pt x="334921" y="11526"/>
                        <a:pt x="335792" y="11526"/>
                        <a:pt x="336663" y="11577"/>
                      </a:cubicBezTo>
                      <a:cubicBezTo>
                        <a:pt x="337073" y="11577"/>
                        <a:pt x="337534" y="11577"/>
                        <a:pt x="337944" y="11577"/>
                      </a:cubicBezTo>
                      <a:cubicBezTo>
                        <a:pt x="338610" y="11577"/>
                        <a:pt x="339224" y="11577"/>
                        <a:pt x="339890" y="11577"/>
                      </a:cubicBezTo>
                      <a:cubicBezTo>
                        <a:pt x="340454" y="11577"/>
                        <a:pt x="340966" y="11577"/>
                        <a:pt x="341530" y="11577"/>
                      </a:cubicBezTo>
                      <a:cubicBezTo>
                        <a:pt x="342144" y="11577"/>
                        <a:pt x="342759" y="11577"/>
                        <a:pt x="343323" y="11577"/>
                      </a:cubicBezTo>
                      <a:cubicBezTo>
                        <a:pt x="343732" y="11577"/>
                        <a:pt x="344142" y="11577"/>
                        <a:pt x="344552" y="11577"/>
                      </a:cubicBezTo>
                      <a:cubicBezTo>
                        <a:pt x="345372" y="11577"/>
                        <a:pt x="346140" y="11577"/>
                        <a:pt x="346960" y="11629"/>
                      </a:cubicBezTo>
                      <a:cubicBezTo>
                        <a:pt x="347575" y="11629"/>
                        <a:pt x="348138" y="11629"/>
                        <a:pt x="348753" y="11629"/>
                      </a:cubicBezTo>
                      <a:cubicBezTo>
                        <a:pt x="349367" y="11629"/>
                        <a:pt x="349982" y="11629"/>
                        <a:pt x="350597" y="11680"/>
                      </a:cubicBezTo>
                      <a:cubicBezTo>
                        <a:pt x="351007" y="11680"/>
                        <a:pt x="351417" y="11680"/>
                        <a:pt x="351826" y="11680"/>
                      </a:cubicBezTo>
                      <a:cubicBezTo>
                        <a:pt x="352390" y="11680"/>
                        <a:pt x="352902" y="11680"/>
                        <a:pt x="353466" y="11680"/>
                      </a:cubicBezTo>
                      <a:cubicBezTo>
                        <a:pt x="353927" y="11680"/>
                        <a:pt x="354388" y="11680"/>
                        <a:pt x="354797" y="11680"/>
                      </a:cubicBezTo>
                      <a:cubicBezTo>
                        <a:pt x="355361" y="11680"/>
                        <a:pt x="355873" y="11680"/>
                        <a:pt x="356437" y="11731"/>
                      </a:cubicBezTo>
                      <a:cubicBezTo>
                        <a:pt x="356795" y="11731"/>
                        <a:pt x="357154" y="11731"/>
                        <a:pt x="357564" y="11731"/>
                      </a:cubicBezTo>
                      <a:cubicBezTo>
                        <a:pt x="358435" y="11731"/>
                        <a:pt x="359305" y="11782"/>
                        <a:pt x="360125" y="11782"/>
                      </a:cubicBezTo>
                      <a:cubicBezTo>
                        <a:pt x="360432" y="11782"/>
                        <a:pt x="360740" y="11782"/>
                        <a:pt x="361047" y="11782"/>
                      </a:cubicBezTo>
                      <a:cubicBezTo>
                        <a:pt x="361611" y="11782"/>
                        <a:pt x="362174" y="11782"/>
                        <a:pt x="362686" y="11833"/>
                      </a:cubicBezTo>
                      <a:cubicBezTo>
                        <a:pt x="363045" y="11833"/>
                        <a:pt x="363404" y="11833"/>
                        <a:pt x="363762" y="11833"/>
                      </a:cubicBezTo>
                      <a:cubicBezTo>
                        <a:pt x="364274" y="11833"/>
                        <a:pt x="364735" y="11833"/>
                        <a:pt x="365197" y="11885"/>
                      </a:cubicBezTo>
                      <a:cubicBezTo>
                        <a:pt x="365555" y="11885"/>
                        <a:pt x="365862" y="11885"/>
                        <a:pt x="366221" y="11885"/>
                      </a:cubicBezTo>
                      <a:cubicBezTo>
                        <a:pt x="366785" y="11885"/>
                        <a:pt x="367297" y="11885"/>
                        <a:pt x="367809" y="11936"/>
                      </a:cubicBezTo>
                      <a:cubicBezTo>
                        <a:pt x="368065" y="11936"/>
                        <a:pt x="368321" y="11936"/>
                        <a:pt x="368526" y="11936"/>
                      </a:cubicBezTo>
                      <a:cubicBezTo>
                        <a:pt x="369243" y="11936"/>
                        <a:pt x="370012" y="11987"/>
                        <a:pt x="370678" y="11987"/>
                      </a:cubicBezTo>
                      <a:cubicBezTo>
                        <a:pt x="370883" y="11987"/>
                        <a:pt x="371088" y="11987"/>
                        <a:pt x="371292" y="11987"/>
                      </a:cubicBezTo>
                      <a:cubicBezTo>
                        <a:pt x="371754" y="11987"/>
                        <a:pt x="372215" y="11987"/>
                        <a:pt x="372676" y="12039"/>
                      </a:cubicBezTo>
                      <a:cubicBezTo>
                        <a:pt x="372983" y="12039"/>
                        <a:pt x="373239" y="12039"/>
                        <a:pt x="373495" y="12039"/>
                      </a:cubicBezTo>
                      <a:cubicBezTo>
                        <a:pt x="373905" y="12039"/>
                        <a:pt x="374315" y="12039"/>
                        <a:pt x="374673" y="12090"/>
                      </a:cubicBezTo>
                      <a:cubicBezTo>
                        <a:pt x="374930" y="12090"/>
                        <a:pt x="375186" y="12090"/>
                        <a:pt x="375442" y="12090"/>
                      </a:cubicBezTo>
                      <a:cubicBezTo>
                        <a:pt x="375954" y="12090"/>
                        <a:pt x="376415" y="12141"/>
                        <a:pt x="376876" y="12141"/>
                      </a:cubicBezTo>
                      <a:cubicBezTo>
                        <a:pt x="376979" y="12141"/>
                        <a:pt x="377132" y="12141"/>
                        <a:pt x="377235" y="12141"/>
                      </a:cubicBezTo>
                      <a:cubicBezTo>
                        <a:pt x="377798" y="12141"/>
                        <a:pt x="378362" y="12192"/>
                        <a:pt x="378925" y="12192"/>
                      </a:cubicBezTo>
                      <a:cubicBezTo>
                        <a:pt x="379079" y="12192"/>
                        <a:pt x="379233" y="12192"/>
                        <a:pt x="379386" y="12192"/>
                      </a:cubicBezTo>
                      <a:cubicBezTo>
                        <a:pt x="379745" y="12192"/>
                        <a:pt x="380104" y="12192"/>
                        <a:pt x="380462" y="12243"/>
                      </a:cubicBezTo>
                      <a:cubicBezTo>
                        <a:pt x="380667" y="12243"/>
                        <a:pt x="380821" y="12243"/>
                        <a:pt x="381026" y="12243"/>
                      </a:cubicBezTo>
                      <a:cubicBezTo>
                        <a:pt x="381333" y="12243"/>
                        <a:pt x="381640" y="12243"/>
                        <a:pt x="381948" y="12295"/>
                      </a:cubicBezTo>
                      <a:cubicBezTo>
                        <a:pt x="382101" y="12295"/>
                        <a:pt x="382255" y="12295"/>
                        <a:pt x="382409" y="12295"/>
                      </a:cubicBezTo>
                      <a:cubicBezTo>
                        <a:pt x="382819" y="12295"/>
                        <a:pt x="383280" y="12346"/>
                        <a:pt x="383638" y="12346"/>
                      </a:cubicBezTo>
                      <a:cubicBezTo>
                        <a:pt x="441627" y="15112"/>
                        <a:pt x="499616" y="11629"/>
                        <a:pt x="557605" y="11731"/>
                      </a:cubicBezTo>
                      <a:cubicBezTo>
                        <a:pt x="565903" y="11731"/>
                        <a:pt x="574202" y="11833"/>
                        <a:pt x="582450" y="12039"/>
                      </a:cubicBezTo>
                      <a:cubicBezTo>
                        <a:pt x="593207" y="12295"/>
                        <a:pt x="603914" y="12397"/>
                        <a:pt x="614672" y="12448"/>
                      </a:cubicBezTo>
                      <a:cubicBezTo>
                        <a:pt x="620050" y="12499"/>
                        <a:pt x="625429" y="12499"/>
                        <a:pt x="630808" y="12499"/>
                      </a:cubicBezTo>
                      <a:cubicBezTo>
                        <a:pt x="636187" y="12499"/>
                        <a:pt x="641566" y="12499"/>
                        <a:pt x="646944" y="12499"/>
                      </a:cubicBezTo>
                      <a:cubicBezTo>
                        <a:pt x="668408" y="12448"/>
                        <a:pt x="689924" y="12346"/>
                        <a:pt x="711388" y="12602"/>
                      </a:cubicBezTo>
                      <a:cubicBezTo>
                        <a:pt x="713898" y="12653"/>
                        <a:pt x="716511" y="12653"/>
                        <a:pt x="719328" y="12704"/>
                      </a:cubicBezTo>
                      <a:cubicBezTo>
                        <a:pt x="722811" y="12755"/>
                        <a:pt x="726551" y="12807"/>
                        <a:pt x="730495" y="12858"/>
                      </a:cubicBezTo>
                      <a:cubicBezTo>
                        <a:pt x="734440" y="12909"/>
                        <a:pt x="738589" y="12961"/>
                        <a:pt x="742944" y="13012"/>
                      </a:cubicBezTo>
                      <a:cubicBezTo>
                        <a:pt x="744685" y="13012"/>
                        <a:pt x="746427" y="13063"/>
                        <a:pt x="748220" y="13063"/>
                      </a:cubicBezTo>
                      <a:cubicBezTo>
                        <a:pt x="758978" y="13217"/>
                        <a:pt x="770811" y="13319"/>
                        <a:pt x="783362" y="13473"/>
                      </a:cubicBezTo>
                      <a:cubicBezTo>
                        <a:pt x="790687" y="13575"/>
                        <a:pt x="798269" y="13627"/>
                        <a:pt x="806055" y="13729"/>
                      </a:cubicBezTo>
                      <a:cubicBezTo>
                        <a:pt x="808258" y="13780"/>
                        <a:pt x="810512" y="13780"/>
                        <a:pt x="812766" y="13831"/>
                      </a:cubicBezTo>
                      <a:cubicBezTo>
                        <a:pt x="818401" y="13883"/>
                        <a:pt x="824087" y="13985"/>
                        <a:pt x="829876" y="14036"/>
                      </a:cubicBezTo>
                      <a:cubicBezTo>
                        <a:pt x="834486" y="14087"/>
                        <a:pt x="839199" y="14139"/>
                        <a:pt x="843861" y="14190"/>
                      </a:cubicBezTo>
                      <a:cubicBezTo>
                        <a:pt x="855643" y="14344"/>
                        <a:pt x="867579" y="14446"/>
                        <a:pt x="879566" y="14600"/>
                      </a:cubicBezTo>
                      <a:cubicBezTo>
                        <a:pt x="884381" y="14651"/>
                        <a:pt x="889145" y="14702"/>
                        <a:pt x="893960" y="14753"/>
                      </a:cubicBezTo>
                      <a:cubicBezTo>
                        <a:pt x="904718" y="14856"/>
                        <a:pt x="915476" y="15009"/>
                        <a:pt x="926080" y="15112"/>
                      </a:cubicBezTo>
                      <a:cubicBezTo>
                        <a:pt x="928436" y="15112"/>
                        <a:pt x="930793" y="15163"/>
                        <a:pt x="933098" y="15163"/>
                      </a:cubicBezTo>
                      <a:cubicBezTo>
                        <a:pt x="935454" y="15163"/>
                        <a:pt x="937760" y="15215"/>
                        <a:pt x="940065" y="15215"/>
                      </a:cubicBezTo>
                      <a:cubicBezTo>
                        <a:pt x="949337" y="15317"/>
                        <a:pt x="958404" y="15419"/>
                        <a:pt x="967215" y="15471"/>
                      </a:cubicBezTo>
                      <a:cubicBezTo>
                        <a:pt x="969418" y="15471"/>
                        <a:pt x="971620" y="15522"/>
                        <a:pt x="973772" y="15522"/>
                      </a:cubicBezTo>
                      <a:cubicBezTo>
                        <a:pt x="980278" y="15573"/>
                        <a:pt x="986630" y="15624"/>
                        <a:pt x="992777" y="15675"/>
                      </a:cubicBezTo>
                      <a:cubicBezTo>
                        <a:pt x="994826" y="15675"/>
                        <a:pt x="996875" y="15727"/>
                        <a:pt x="998873" y="15727"/>
                      </a:cubicBezTo>
                      <a:cubicBezTo>
                        <a:pt x="1002869" y="15778"/>
                        <a:pt x="1006813" y="15778"/>
                        <a:pt x="1010604" y="15829"/>
                      </a:cubicBezTo>
                      <a:cubicBezTo>
                        <a:pt x="1012500" y="15829"/>
                        <a:pt x="1014395" y="15881"/>
                        <a:pt x="1016239" y="15881"/>
                      </a:cubicBezTo>
                      <a:cubicBezTo>
                        <a:pt x="1019005" y="15881"/>
                        <a:pt x="1021720" y="15932"/>
                        <a:pt x="1024384" y="15932"/>
                      </a:cubicBezTo>
                      <a:cubicBezTo>
                        <a:pt x="1042928" y="16085"/>
                        <a:pt x="1058245" y="16137"/>
                        <a:pt x="1068644" y="16137"/>
                      </a:cubicBezTo>
                      <a:cubicBezTo>
                        <a:pt x="1069515" y="16137"/>
                        <a:pt x="1070335" y="16137"/>
                        <a:pt x="1071154" y="16137"/>
                      </a:cubicBezTo>
                      <a:cubicBezTo>
                        <a:pt x="1072947" y="16137"/>
                        <a:pt x="1074587" y="16137"/>
                        <a:pt x="1076021" y="16137"/>
                      </a:cubicBezTo>
                      <a:cubicBezTo>
                        <a:pt x="1076482" y="16137"/>
                        <a:pt x="1076943" y="16137"/>
                        <a:pt x="1077404" y="16137"/>
                      </a:cubicBezTo>
                      <a:cubicBezTo>
                        <a:pt x="1082629" y="16085"/>
                        <a:pt x="1092260" y="16034"/>
                        <a:pt x="1105220" y="15932"/>
                      </a:cubicBezTo>
                      <a:cubicBezTo>
                        <a:pt x="1113007" y="15881"/>
                        <a:pt x="1122023" y="15829"/>
                        <a:pt x="1132063" y="15778"/>
                      </a:cubicBezTo>
                      <a:cubicBezTo>
                        <a:pt x="1133241" y="15778"/>
                        <a:pt x="1134420" y="15778"/>
                        <a:pt x="1135598" y="15778"/>
                      </a:cubicBezTo>
                      <a:cubicBezTo>
                        <a:pt x="1141540" y="15727"/>
                        <a:pt x="1147790" y="15727"/>
                        <a:pt x="1154347" y="15675"/>
                      </a:cubicBezTo>
                      <a:cubicBezTo>
                        <a:pt x="1158291" y="15675"/>
                        <a:pt x="1162287" y="15624"/>
                        <a:pt x="1166436" y="15624"/>
                      </a:cubicBezTo>
                      <a:cubicBezTo>
                        <a:pt x="1167717" y="15624"/>
                        <a:pt x="1168946" y="15624"/>
                        <a:pt x="1170227" y="15624"/>
                      </a:cubicBezTo>
                      <a:cubicBezTo>
                        <a:pt x="1175299" y="15573"/>
                        <a:pt x="1180524" y="15573"/>
                        <a:pt x="1185851" y="15522"/>
                      </a:cubicBezTo>
                      <a:cubicBezTo>
                        <a:pt x="1188515" y="15522"/>
                        <a:pt x="1191230" y="15471"/>
                        <a:pt x="1193945" y="15471"/>
                      </a:cubicBezTo>
                      <a:cubicBezTo>
                        <a:pt x="1196660" y="15471"/>
                        <a:pt x="1199426" y="15419"/>
                        <a:pt x="1202193" y="15419"/>
                      </a:cubicBezTo>
                      <a:cubicBezTo>
                        <a:pt x="1211926" y="15368"/>
                        <a:pt x="1221915" y="15317"/>
                        <a:pt x="1232161" y="15266"/>
                      </a:cubicBezTo>
                      <a:cubicBezTo>
                        <a:pt x="1236566" y="15266"/>
                        <a:pt x="1240972" y="15215"/>
                        <a:pt x="1245428" y="15215"/>
                      </a:cubicBezTo>
                      <a:cubicBezTo>
                        <a:pt x="1248399" y="15215"/>
                        <a:pt x="1251371" y="15163"/>
                        <a:pt x="1254393" y="15163"/>
                      </a:cubicBezTo>
                      <a:cubicBezTo>
                        <a:pt x="1261872" y="15112"/>
                        <a:pt x="1269454" y="15112"/>
                        <a:pt x="1277035" y="15061"/>
                      </a:cubicBezTo>
                      <a:cubicBezTo>
                        <a:pt x="1280058" y="15061"/>
                        <a:pt x="1283131" y="15009"/>
                        <a:pt x="1286154" y="15009"/>
                      </a:cubicBezTo>
                      <a:cubicBezTo>
                        <a:pt x="1289176" y="15009"/>
                        <a:pt x="1292250" y="14958"/>
                        <a:pt x="1295323" y="14958"/>
                      </a:cubicBezTo>
                      <a:cubicBezTo>
                        <a:pt x="1298397" y="14958"/>
                        <a:pt x="1301419" y="14907"/>
                        <a:pt x="1304493" y="14907"/>
                      </a:cubicBezTo>
                      <a:cubicBezTo>
                        <a:pt x="1307567" y="14907"/>
                        <a:pt x="1310589" y="14856"/>
                        <a:pt x="1313662" y="14856"/>
                      </a:cubicBezTo>
                      <a:cubicBezTo>
                        <a:pt x="1318273" y="14856"/>
                        <a:pt x="1322832" y="14805"/>
                        <a:pt x="1327391" y="14805"/>
                      </a:cubicBezTo>
                      <a:cubicBezTo>
                        <a:pt x="1336510" y="14753"/>
                        <a:pt x="1345628" y="14753"/>
                        <a:pt x="1354644" y="14702"/>
                      </a:cubicBezTo>
                      <a:cubicBezTo>
                        <a:pt x="1357615" y="14702"/>
                        <a:pt x="1360638" y="14702"/>
                        <a:pt x="1363609" y="14651"/>
                      </a:cubicBezTo>
                      <a:cubicBezTo>
                        <a:pt x="1368065" y="14651"/>
                        <a:pt x="1372471" y="14600"/>
                        <a:pt x="1376877" y="14600"/>
                      </a:cubicBezTo>
                      <a:cubicBezTo>
                        <a:pt x="1379796" y="14600"/>
                        <a:pt x="1382716" y="14600"/>
                        <a:pt x="1385585" y="14549"/>
                      </a:cubicBezTo>
                      <a:cubicBezTo>
                        <a:pt x="1388454" y="14549"/>
                        <a:pt x="1391322" y="14549"/>
                        <a:pt x="1394191" y="14549"/>
                      </a:cubicBezTo>
                      <a:cubicBezTo>
                        <a:pt x="1397060" y="14549"/>
                        <a:pt x="1399877" y="14549"/>
                        <a:pt x="1402695" y="14549"/>
                      </a:cubicBezTo>
                      <a:cubicBezTo>
                        <a:pt x="1412530" y="14549"/>
                        <a:pt x="1422059" y="14497"/>
                        <a:pt x="1431228" y="14497"/>
                      </a:cubicBezTo>
                      <a:lnTo>
                        <a:pt x="1431228" y="14497"/>
                      </a:lnTo>
                      <a:cubicBezTo>
                        <a:pt x="1433841" y="14497"/>
                        <a:pt x="1436453" y="14497"/>
                        <a:pt x="1438963" y="14497"/>
                      </a:cubicBezTo>
                      <a:cubicBezTo>
                        <a:pt x="1443728" y="14497"/>
                        <a:pt x="1448440" y="14497"/>
                        <a:pt x="1452948" y="14497"/>
                      </a:cubicBezTo>
                      <a:cubicBezTo>
                        <a:pt x="1457508" y="14497"/>
                        <a:pt x="1461913" y="14497"/>
                        <a:pt x="1466165" y="14497"/>
                      </a:cubicBezTo>
                      <a:cubicBezTo>
                        <a:pt x="1474156" y="14497"/>
                        <a:pt x="1481687" y="14497"/>
                        <a:pt x="1488602" y="14497"/>
                      </a:cubicBezTo>
                      <a:cubicBezTo>
                        <a:pt x="1503817" y="14549"/>
                        <a:pt x="1516162" y="14600"/>
                        <a:pt x="1524615" y="14702"/>
                      </a:cubicBezTo>
                      <a:cubicBezTo>
                        <a:pt x="1553251" y="15061"/>
                        <a:pt x="1581886" y="15573"/>
                        <a:pt x="1610522" y="16034"/>
                      </a:cubicBezTo>
                      <a:cubicBezTo>
                        <a:pt x="1658266" y="16803"/>
                        <a:pt x="1706009" y="17469"/>
                        <a:pt x="1753753" y="17469"/>
                      </a:cubicBezTo>
                      <a:cubicBezTo>
                        <a:pt x="1850828" y="17417"/>
                        <a:pt x="1947903" y="17417"/>
                        <a:pt x="2044978" y="17263"/>
                      </a:cubicBezTo>
                      <a:cubicBezTo>
                        <a:pt x="2045029" y="17263"/>
                        <a:pt x="2045080" y="17263"/>
                        <a:pt x="2045131" y="17263"/>
                      </a:cubicBezTo>
                      <a:cubicBezTo>
                        <a:pt x="2128426" y="17161"/>
                        <a:pt x="2211670" y="16649"/>
                        <a:pt x="2294965" y="16649"/>
                      </a:cubicBezTo>
                      <a:lnTo>
                        <a:pt x="2294965" y="16649"/>
                      </a:lnTo>
                      <a:cubicBezTo>
                        <a:pt x="2317300" y="16649"/>
                        <a:pt x="2350802" y="16649"/>
                        <a:pt x="2391476" y="16597"/>
                      </a:cubicBezTo>
                      <a:cubicBezTo>
                        <a:pt x="2392245" y="16597"/>
                        <a:pt x="2393013" y="16597"/>
                        <a:pt x="2393833" y="16597"/>
                      </a:cubicBezTo>
                      <a:cubicBezTo>
                        <a:pt x="2431433" y="16597"/>
                        <a:pt x="2474976" y="16597"/>
                        <a:pt x="2521644" y="16546"/>
                      </a:cubicBezTo>
                      <a:lnTo>
                        <a:pt x="2521644" y="16546"/>
                      </a:lnTo>
                      <a:cubicBezTo>
                        <a:pt x="2538344" y="16546"/>
                        <a:pt x="2592081" y="16700"/>
                        <a:pt x="2667743" y="17007"/>
                      </a:cubicBezTo>
                      <a:cubicBezTo>
                        <a:pt x="2774858" y="17417"/>
                        <a:pt x="2925927" y="18032"/>
                        <a:pt x="3078429" y="18698"/>
                      </a:cubicBezTo>
                      <a:cubicBezTo>
                        <a:pt x="3081707" y="18698"/>
                        <a:pt x="3084935" y="18749"/>
                        <a:pt x="3088213" y="18749"/>
                      </a:cubicBezTo>
                      <a:cubicBezTo>
                        <a:pt x="3128068" y="18903"/>
                        <a:pt x="3167974" y="19108"/>
                        <a:pt x="3207111" y="19261"/>
                      </a:cubicBezTo>
                      <a:cubicBezTo>
                        <a:pt x="3303366" y="19671"/>
                        <a:pt x="3395267" y="20030"/>
                        <a:pt x="3471442" y="20389"/>
                      </a:cubicBezTo>
                      <a:cubicBezTo>
                        <a:pt x="3490088" y="20491"/>
                        <a:pt x="3507761" y="20542"/>
                        <a:pt x="3524359" y="20593"/>
                      </a:cubicBezTo>
                      <a:lnTo>
                        <a:pt x="3524359" y="10809"/>
                      </a:lnTo>
                      <a:cubicBezTo>
                        <a:pt x="3256442" y="9785"/>
                        <a:pt x="2697403" y="7428"/>
                        <a:pt x="2667896" y="8196"/>
                      </a:cubicBezTo>
                      <a:close/>
                    </a:path>
                  </a:pathLst>
                </a:custGeom>
                <a:solidFill>
                  <a:srgbClr val="000000"/>
                </a:solidFill>
                <a:ln w="5123" cap="flat">
                  <a:noFill/>
                  <a:prstDash val="solid"/>
                  <a:miter/>
                </a:ln>
              </p:spPr>
              <p:txBody>
                <a:bodyPr rtlCol="0" anchor="ctr"/>
                <a:lstStyle/>
                <a:p>
                  <a:endParaRPr lang="en-US"/>
                </a:p>
              </p:txBody>
            </p:sp>
          </p:grpSp>
          <p:grpSp>
            <p:nvGrpSpPr>
              <p:cNvPr id="16" name="Graphic 472">
                <a:extLst>
                  <a:ext uri="{FF2B5EF4-FFF2-40B4-BE49-F238E27FC236}">
                    <a16:creationId xmlns:a16="http://schemas.microsoft.com/office/drawing/2014/main" id="{6106C658-55E4-430E-9F8C-0B7531F79EF2}"/>
                  </a:ext>
                </a:extLst>
              </p:cNvPr>
              <p:cNvGrpSpPr/>
              <p:nvPr/>
            </p:nvGrpSpPr>
            <p:grpSpPr>
              <a:xfrm>
                <a:off x="2577939" y="4078238"/>
                <a:ext cx="1038422" cy="1650011"/>
                <a:chOff x="2577939" y="4078238"/>
                <a:chExt cx="1038422" cy="1650011"/>
              </a:xfrm>
            </p:grpSpPr>
            <p:sp>
              <p:nvSpPr>
                <p:cNvPr id="54" name="Graphic 472">
                  <a:extLst>
                    <a:ext uri="{FF2B5EF4-FFF2-40B4-BE49-F238E27FC236}">
                      <a16:creationId xmlns:a16="http://schemas.microsoft.com/office/drawing/2014/main" id="{F11CD41F-810C-4A00-93C9-BBD2B2518ECA}"/>
                    </a:ext>
                  </a:extLst>
                </p:cNvPr>
                <p:cNvSpPr/>
                <p:nvPr/>
              </p:nvSpPr>
              <p:spPr>
                <a:xfrm>
                  <a:off x="2589556" y="4397700"/>
                  <a:ext cx="151236" cy="575841"/>
                </a:xfrm>
                <a:custGeom>
                  <a:avLst/>
                  <a:gdLst>
                    <a:gd name="connsiteX0" fmla="*/ 140581 w 151236"/>
                    <a:gd name="connsiteY0" fmla="*/ 562625 h 575841"/>
                    <a:gd name="connsiteX1" fmla="*/ 150365 w 151236"/>
                    <a:gd name="connsiteY1" fmla="*/ 120127 h 575841"/>
                    <a:gd name="connsiteX2" fmla="*/ 151236 w 151236"/>
                    <a:gd name="connsiteY2" fmla="*/ 108396 h 575841"/>
                    <a:gd name="connsiteX3" fmla="*/ 168 w 151236"/>
                    <a:gd name="connsiteY3" fmla="*/ 0 h 575841"/>
                    <a:gd name="connsiteX4" fmla="*/ 117 w 151236"/>
                    <a:gd name="connsiteY4" fmla="*/ 5020 h 575841"/>
                    <a:gd name="connsiteX5" fmla="*/ 3652 w 151236"/>
                    <a:gd name="connsiteY5" fmla="*/ 476461 h 575841"/>
                    <a:gd name="connsiteX6" fmla="*/ 142733 w 151236"/>
                    <a:gd name="connsiteY6" fmla="*/ 575842 h 575841"/>
                    <a:gd name="connsiteX7" fmla="*/ 140581 w 151236"/>
                    <a:gd name="connsiteY7" fmla="*/ 562625 h 575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1236" h="575841">
                      <a:moveTo>
                        <a:pt x="140581" y="562625"/>
                      </a:moveTo>
                      <a:cubicBezTo>
                        <a:pt x="137866" y="457251"/>
                        <a:pt x="146165" y="225398"/>
                        <a:pt x="150365" y="120127"/>
                      </a:cubicBezTo>
                      <a:cubicBezTo>
                        <a:pt x="150570" y="115568"/>
                        <a:pt x="150775" y="111572"/>
                        <a:pt x="151236" y="108396"/>
                      </a:cubicBezTo>
                      <a:cubicBezTo>
                        <a:pt x="95604" y="68439"/>
                        <a:pt x="42943" y="30634"/>
                        <a:pt x="168" y="0"/>
                      </a:cubicBezTo>
                      <a:cubicBezTo>
                        <a:pt x="168" y="1691"/>
                        <a:pt x="168" y="3381"/>
                        <a:pt x="117" y="5020"/>
                      </a:cubicBezTo>
                      <a:cubicBezTo>
                        <a:pt x="-1266" y="162185"/>
                        <a:pt x="10209" y="319144"/>
                        <a:pt x="3652" y="476461"/>
                      </a:cubicBezTo>
                      <a:cubicBezTo>
                        <a:pt x="43096" y="504585"/>
                        <a:pt x="91352" y="539061"/>
                        <a:pt x="142733" y="575842"/>
                      </a:cubicBezTo>
                      <a:cubicBezTo>
                        <a:pt x="140888" y="571487"/>
                        <a:pt x="140683" y="567082"/>
                        <a:pt x="140581" y="562625"/>
                      </a:cubicBezTo>
                      <a:close/>
                    </a:path>
                  </a:pathLst>
                </a:custGeom>
                <a:solidFill>
                  <a:srgbClr val="FFFFFF"/>
                </a:solidFill>
                <a:ln w="5123" cap="flat">
                  <a:noFill/>
                  <a:prstDash val="solid"/>
                  <a:miter/>
                </a:ln>
              </p:spPr>
              <p:txBody>
                <a:bodyPr rtlCol="0" anchor="ctr"/>
                <a:lstStyle/>
                <a:p>
                  <a:endParaRPr lang="en-US"/>
                </a:p>
              </p:txBody>
            </p:sp>
            <p:sp>
              <p:nvSpPr>
                <p:cNvPr id="55" name="Graphic 472">
                  <a:extLst>
                    <a:ext uri="{FF2B5EF4-FFF2-40B4-BE49-F238E27FC236}">
                      <a16:creationId xmlns:a16="http://schemas.microsoft.com/office/drawing/2014/main" id="{D1C2E01A-09E9-46D3-8D2D-D45CE1E7B1E8}"/>
                    </a:ext>
                  </a:extLst>
                </p:cNvPr>
                <p:cNvSpPr/>
                <p:nvPr/>
              </p:nvSpPr>
              <p:spPr>
                <a:xfrm>
                  <a:off x="2588083" y="4095103"/>
                  <a:ext cx="245582" cy="459453"/>
                </a:xfrm>
                <a:custGeom>
                  <a:avLst/>
                  <a:gdLst>
                    <a:gd name="connsiteX0" fmla="*/ 235747 w 245582"/>
                    <a:gd name="connsiteY0" fmla="*/ 445418 h 459453"/>
                    <a:gd name="connsiteX1" fmla="*/ 245583 w 245582"/>
                    <a:gd name="connsiteY1" fmla="*/ 107269 h 459453"/>
                    <a:gd name="connsiteX2" fmla="*/ 6814 w 245582"/>
                    <a:gd name="connsiteY2" fmla="*/ 0 h 459453"/>
                    <a:gd name="connsiteX3" fmla="*/ 1 w 245582"/>
                    <a:gd name="connsiteY3" fmla="*/ 29609 h 459453"/>
                    <a:gd name="connsiteX4" fmla="*/ 1692 w 245582"/>
                    <a:gd name="connsiteY4" fmla="*/ 290405 h 459453"/>
                    <a:gd name="connsiteX5" fmla="*/ 238104 w 245582"/>
                    <a:gd name="connsiteY5" fmla="*/ 459454 h 459453"/>
                    <a:gd name="connsiteX6" fmla="*/ 235747 w 245582"/>
                    <a:gd name="connsiteY6" fmla="*/ 445418 h 459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5582" h="459453">
                      <a:moveTo>
                        <a:pt x="235747" y="445418"/>
                      </a:moveTo>
                      <a:cubicBezTo>
                        <a:pt x="234620" y="367655"/>
                        <a:pt x="240358" y="221044"/>
                        <a:pt x="245583" y="107269"/>
                      </a:cubicBezTo>
                      <a:cubicBezTo>
                        <a:pt x="139953" y="60550"/>
                        <a:pt x="40266" y="16341"/>
                        <a:pt x="6814" y="0"/>
                      </a:cubicBezTo>
                      <a:cubicBezTo>
                        <a:pt x="1487" y="5174"/>
                        <a:pt x="-50" y="14292"/>
                        <a:pt x="1" y="29609"/>
                      </a:cubicBezTo>
                      <a:cubicBezTo>
                        <a:pt x="257" y="116541"/>
                        <a:pt x="2102" y="203473"/>
                        <a:pt x="1692" y="290405"/>
                      </a:cubicBezTo>
                      <a:cubicBezTo>
                        <a:pt x="65418" y="335792"/>
                        <a:pt x="152145" y="397879"/>
                        <a:pt x="238104" y="459454"/>
                      </a:cubicBezTo>
                      <a:cubicBezTo>
                        <a:pt x="236003" y="454792"/>
                        <a:pt x="235850" y="450131"/>
                        <a:pt x="235747" y="445418"/>
                      </a:cubicBezTo>
                      <a:close/>
                    </a:path>
                  </a:pathLst>
                </a:custGeom>
                <a:solidFill>
                  <a:srgbClr val="FFFFFF"/>
                </a:solidFill>
                <a:ln w="5123" cap="flat">
                  <a:noFill/>
                  <a:prstDash val="solid"/>
                  <a:miter/>
                </a:ln>
              </p:spPr>
              <p:txBody>
                <a:bodyPr rtlCol="0" anchor="ctr"/>
                <a:lstStyle/>
                <a:p>
                  <a:endParaRPr lang="en-US"/>
                </a:p>
              </p:txBody>
            </p:sp>
            <p:sp>
              <p:nvSpPr>
                <p:cNvPr id="56" name="Graphic 472">
                  <a:extLst>
                    <a:ext uri="{FF2B5EF4-FFF2-40B4-BE49-F238E27FC236}">
                      <a16:creationId xmlns:a16="http://schemas.microsoft.com/office/drawing/2014/main" id="{EC7B402A-3151-4D9B-AF1E-1FD33B53AD56}"/>
                    </a:ext>
                  </a:extLst>
                </p:cNvPr>
                <p:cNvSpPr/>
                <p:nvPr/>
              </p:nvSpPr>
              <p:spPr>
                <a:xfrm>
                  <a:off x="2589686" y="4886097"/>
                  <a:ext cx="232351" cy="549203"/>
                </a:xfrm>
                <a:custGeom>
                  <a:avLst/>
                  <a:gdLst>
                    <a:gd name="connsiteX0" fmla="*/ 230661 w 232351"/>
                    <a:gd name="connsiteY0" fmla="*/ 174223 h 549203"/>
                    <a:gd name="connsiteX1" fmla="*/ 232352 w 232351"/>
                    <a:gd name="connsiteY1" fmla="*/ 164643 h 549203"/>
                    <a:gd name="connsiteX2" fmla="*/ 3060 w 232351"/>
                    <a:gd name="connsiteY2" fmla="*/ 0 h 549203"/>
                    <a:gd name="connsiteX3" fmla="*/ 2957 w 232351"/>
                    <a:gd name="connsiteY3" fmla="*/ 2920 h 549203"/>
                    <a:gd name="connsiteX4" fmla="*/ 499 w 232351"/>
                    <a:gd name="connsiteY4" fmla="*/ 336970 h 549203"/>
                    <a:gd name="connsiteX5" fmla="*/ 39533 w 232351"/>
                    <a:gd name="connsiteY5" fmla="*/ 398648 h 549203"/>
                    <a:gd name="connsiteX6" fmla="*/ 225948 w 232351"/>
                    <a:gd name="connsiteY6" fmla="*/ 549204 h 549203"/>
                    <a:gd name="connsiteX7" fmla="*/ 230661 w 232351"/>
                    <a:gd name="connsiteY7" fmla="*/ 174223 h 549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2351" h="549203">
                      <a:moveTo>
                        <a:pt x="230661" y="174223"/>
                      </a:moveTo>
                      <a:cubicBezTo>
                        <a:pt x="230764" y="170995"/>
                        <a:pt x="230251" y="166743"/>
                        <a:pt x="232352" y="164643"/>
                      </a:cubicBezTo>
                      <a:cubicBezTo>
                        <a:pt x="149313" y="104964"/>
                        <a:pt x="65659" y="44875"/>
                        <a:pt x="3060" y="0"/>
                      </a:cubicBezTo>
                      <a:cubicBezTo>
                        <a:pt x="3009" y="973"/>
                        <a:pt x="3009" y="1947"/>
                        <a:pt x="2957" y="2920"/>
                      </a:cubicBezTo>
                      <a:cubicBezTo>
                        <a:pt x="-2473" y="114031"/>
                        <a:pt x="1421" y="225603"/>
                        <a:pt x="499" y="336970"/>
                      </a:cubicBezTo>
                      <a:cubicBezTo>
                        <a:pt x="242" y="366631"/>
                        <a:pt x="19965" y="383331"/>
                        <a:pt x="39533" y="398648"/>
                      </a:cubicBezTo>
                      <a:cubicBezTo>
                        <a:pt x="102389" y="447928"/>
                        <a:pt x="164373" y="498386"/>
                        <a:pt x="225948" y="549204"/>
                      </a:cubicBezTo>
                      <a:cubicBezTo>
                        <a:pt x="225692" y="526254"/>
                        <a:pt x="228202" y="253522"/>
                        <a:pt x="230661" y="174223"/>
                      </a:cubicBezTo>
                      <a:close/>
                    </a:path>
                  </a:pathLst>
                </a:custGeom>
                <a:solidFill>
                  <a:srgbClr val="FFFFFF"/>
                </a:solidFill>
                <a:ln w="5123" cap="flat">
                  <a:noFill/>
                  <a:prstDash val="solid"/>
                  <a:miter/>
                </a:ln>
              </p:spPr>
              <p:txBody>
                <a:bodyPr rtlCol="0" anchor="ctr"/>
                <a:lstStyle/>
                <a:p>
                  <a:endParaRPr lang="en-US"/>
                </a:p>
              </p:txBody>
            </p:sp>
            <p:sp>
              <p:nvSpPr>
                <p:cNvPr id="57" name="Graphic 472">
                  <a:extLst>
                    <a:ext uri="{FF2B5EF4-FFF2-40B4-BE49-F238E27FC236}">
                      <a16:creationId xmlns:a16="http://schemas.microsoft.com/office/drawing/2014/main" id="{3FE7F450-54C9-4546-8078-ED931228D0F2}"/>
                    </a:ext>
                  </a:extLst>
                </p:cNvPr>
                <p:cNvSpPr/>
                <p:nvPr/>
              </p:nvSpPr>
              <p:spPr>
                <a:xfrm>
                  <a:off x="2825057" y="5058066"/>
                  <a:ext cx="331902" cy="637057"/>
                </a:xfrm>
                <a:custGeom>
                  <a:avLst/>
                  <a:gdLst>
                    <a:gd name="connsiteX0" fmla="*/ 313051 w 331902"/>
                    <a:gd name="connsiteY0" fmla="*/ 218995 h 637057"/>
                    <a:gd name="connsiteX1" fmla="*/ 7226 w 331902"/>
                    <a:gd name="connsiteY1" fmla="*/ 0 h 637057"/>
                    <a:gd name="connsiteX2" fmla="*/ 6970 w 331902"/>
                    <a:gd name="connsiteY2" fmla="*/ 2459 h 637057"/>
                    <a:gd name="connsiteX3" fmla="*/ 1028 w 331902"/>
                    <a:gd name="connsiteY3" fmla="*/ 218790 h 637057"/>
                    <a:gd name="connsiteX4" fmla="*/ 3384 w 331902"/>
                    <a:gd name="connsiteY4" fmla="*/ 377952 h 637057"/>
                    <a:gd name="connsiteX5" fmla="*/ 3282 w 331902"/>
                    <a:gd name="connsiteY5" fmla="*/ 387685 h 637057"/>
                    <a:gd name="connsiteX6" fmla="*/ 88728 w 331902"/>
                    <a:gd name="connsiteY6" fmla="*/ 458583 h 637057"/>
                    <a:gd name="connsiteX7" fmla="*/ 320530 w 331902"/>
                    <a:gd name="connsiteY7" fmla="*/ 630706 h 637057"/>
                    <a:gd name="connsiteX8" fmla="*/ 331902 w 331902"/>
                    <a:gd name="connsiteY8" fmla="*/ 637058 h 637057"/>
                    <a:gd name="connsiteX9" fmla="*/ 330980 w 331902"/>
                    <a:gd name="connsiteY9" fmla="*/ 630859 h 637057"/>
                    <a:gd name="connsiteX10" fmla="*/ 326933 w 331902"/>
                    <a:gd name="connsiteY10" fmla="*/ 404795 h 637057"/>
                    <a:gd name="connsiteX11" fmla="*/ 327548 w 331902"/>
                    <a:gd name="connsiteY11" fmla="*/ 221556 h 637057"/>
                    <a:gd name="connsiteX12" fmla="*/ 325806 w 331902"/>
                    <a:gd name="connsiteY12" fmla="*/ 223810 h 637057"/>
                    <a:gd name="connsiteX13" fmla="*/ 313051 w 331902"/>
                    <a:gd name="connsiteY13" fmla="*/ 218995 h 63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1902" h="637057">
                      <a:moveTo>
                        <a:pt x="313051" y="218995"/>
                      </a:moveTo>
                      <a:cubicBezTo>
                        <a:pt x="297068" y="208288"/>
                        <a:pt x="154555" y="105886"/>
                        <a:pt x="7226" y="0"/>
                      </a:cubicBezTo>
                      <a:cubicBezTo>
                        <a:pt x="7175" y="871"/>
                        <a:pt x="7072" y="1691"/>
                        <a:pt x="6970" y="2459"/>
                      </a:cubicBezTo>
                      <a:cubicBezTo>
                        <a:pt x="-48" y="56708"/>
                        <a:pt x="6253" y="164387"/>
                        <a:pt x="1028" y="218790"/>
                      </a:cubicBezTo>
                      <a:cubicBezTo>
                        <a:pt x="-2302" y="253676"/>
                        <a:pt x="3538" y="371958"/>
                        <a:pt x="3384" y="377952"/>
                      </a:cubicBezTo>
                      <a:cubicBezTo>
                        <a:pt x="3282" y="380872"/>
                        <a:pt x="3640" y="384560"/>
                        <a:pt x="3282" y="387685"/>
                      </a:cubicBezTo>
                      <a:cubicBezTo>
                        <a:pt x="31815" y="411250"/>
                        <a:pt x="60246" y="434916"/>
                        <a:pt x="88728" y="458583"/>
                      </a:cubicBezTo>
                      <a:cubicBezTo>
                        <a:pt x="144412" y="504892"/>
                        <a:pt x="263207" y="586497"/>
                        <a:pt x="320530" y="630706"/>
                      </a:cubicBezTo>
                      <a:cubicBezTo>
                        <a:pt x="323860" y="633267"/>
                        <a:pt x="327855" y="635162"/>
                        <a:pt x="331902" y="637058"/>
                      </a:cubicBezTo>
                      <a:cubicBezTo>
                        <a:pt x="331492" y="635111"/>
                        <a:pt x="331236" y="633062"/>
                        <a:pt x="330980" y="630859"/>
                      </a:cubicBezTo>
                      <a:cubicBezTo>
                        <a:pt x="323757" y="555555"/>
                        <a:pt x="326882" y="480201"/>
                        <a:pt x="326933" y="404795"/>
                      </a:cubicBezTo>
                      <a:cubicBezTo>
                        <a:pt x="326984" y="343732"/>
                        <a:pt x="327394" y="282670"/>
                        <a:pt x="327548" y="221556"/>
                      </a:cubicBezTo>
                      <a:cubicBezTo>
                        <a:pt x="326933" y="222376"/>
                        <a:pt x="326216" y="223144"/>
                        <a:pt x="325806" y="223810"/>
                      </a:cubicBezTo>
                      <a:cubicBezTo>
                        <a:pt x="319915" y="224784"/>
                        <a:pt x="316739" y="221454"/>
                        <a:pt x="313051" y="218995"/>
                      </a:cubicBezTo>
                      <a:close/>
                    </a:path>
                  </a:pathLst>
                </a:custGeom>
                <a:solidFill>
                  <a:srgbClr val="FFFFFF"/>
                </a:solidFill>
                <a:ln w="5123" cap="flat">
                  <a:noFill/>
                  <a:prstDash val="solid"/>
                  <a:miter/>
                </a:ln>
              </p:spPr>
              <p:txBody>
                <a:bodyPr rtlCol="0" anchor="ctr"/>
                <a:lstStyle/>
                <a:p>
                  <a:endParaRPr lang="en-US"/>
                </a:p>
              </p:txBody>
            </p:sp>
            <p:sp>
              <p:nvSpPr>
                <p:cNvPr id="58" name="Graphic 472">
                  <a:extLst>
                    <a:ext uri="{FF2B5EF4-FFF2-40B4-BE49-F238E27FC236}">
                      <a16:creationId xmlns:a16="http://schemas.microsoft.com/office/drawing/2014/main" id="{1468A97C-06DB-43D6-B48B-3A41F41B08B9}"/>
                    </a:ext>
                  </a:extLst>
                </p:cNvPr>
                <p:cNvSpPr/>
                <p:nvPr/>
              </p:nvSpPr>
              <p:spPr>
                <a:xfrm>
                  <a:off x="2739084" y="4512551"/>
                  <a:ext cx="195499" cy="597459"/>
                </a:xfrm>
                <a:custGeom>
                  <a:avLst/>
                  <a:gdLst>
                    <a:gd name="connsiteX0" fmla="*/ 1145 w 195499"/>
                    <a:gd name="connsiteY0" fmla="*/ 466677 h 597459"/>
                    <a:gd name="connsiteX1" fmla="*/ 183871 w 195499"/>
                    <a:gd name="connsiteY1" fmla="*/ 597459 h 597459"/>
                    <a:gd name="connsiteX2" fmla="*/ 181515 w 195499"/>
                    <a:gd name="connsiteY2" fmla="*/ 583833 h 597459"/>
                    <a:gd name="connsiteX3" fmla="*/ 194065 w 195499"/>
                    <a:gd name="connsiteY3" fmla="*/ 147123 h 597459"/>
                    <a:gd name="connsiteX4" fmla="*/ 195500 w 195499"/>
                    <a:gd name="connsiteY4" fmla="*/ 132780 h 597459"/>
                    <a:gd name="connsiteX5" fmla="*/ 10724 w 195499"/>
                    <a:gd name="connsiteY5" fmla="*/ 0 h 597459"/>
                    <a:gd name="connsiteX6" fmla="*/ 1145 w 195499"/>
                    <a:gd name="connsiteY6" fmla="*/ 466677 h 59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5499" h="597459">
                      <a:moveTo>
                        <a:pt x="1145" y="466677"/>
                      </a:moveTo>
                      <a:cubicBezTo>
                        <a:pt x="61132" y="509605"/>
                        <a:pt x="125011" y="555351"/>
                        <a:pt x="183871" y="597459"/>
                      </a:cubicBezTo>
                      <a:cubicBezTo>
                        <a:pt x="181771" y="593003"/>
                        <a:pt x="181617" y="588392"/>
                        <a:pt x="181515" y="583833"/>
                      </a:cubicBezTo>
                      <a:cubicBezTo>
                        <a:pt x="179466" y="479842"/>
                        <a:pt x="189199" y="251012"/>
                        <a:pt x="194065" y="147123"/>
                      </a:cubicBezTo>
                      <a:cubicBezTo>
                        <a:pt x="194321" y="141130"/>
                        <a:pt x="194731" y="136212"/>
                        <a:pt x="195500" y="132780"/>
                      </a:cubicBezTo>
                      <a:cubicBezTo>
                        <a:pt x="136999" y="90774"/>
                        <a:pt x="72299" y="44260"/>
                        <a:pt x="10724" y="0"/>
                      </a:cubicBezTo>
                      <a:cubicBezTo>
                        <a:pt x="8880" y="128477"/>
                        <a:pt x="-3824" y="338251"/>
                        <a:pt x="1145" y="466677"/>
                      </a:cubicBezTo>
                      <a:close/>
                    </a:path>
                  </a:pathLst>
                </a:custGeom>
                <a:solidFill>
                  <a:srgbClr val="FFFFFF"/>
                </a:solidFill>
                <a:ln w="5123" cap="flat">
                  <a:noFill/>
                  <a:prstDash val="solid"/>
                  <a:miter/>
                </a:ln>
              </p:spPr>
              <p:txBody>
                <a:bodyPr rtlCol="0" anchor="ctr"/>
                <a:lstStyle/>
                <a:p>
                  <a:endParaRPr lang="en-US"/>
                </a:p>
              </p:txBody>
            </p:sp>
            <p:sp>
              <p:nvSpPr>
                <p:cNvPr id="59" name="Graphic 472">
                  <a:extLst>
                    <a:ext uri="{FF2B5EF4-FFF2-40B4-BE49-F238E27FC236}">
                      <a16:creationId xmlns:a16="http://schemas.microsoft.com/office/drawing/2014/main" id="{6147C978-B3F0-4304-9278-0343EA68F6F2}"/>
                    </a:ext>
                  </a:extLst>
                </p:cNvPr>
                <p:cNvSpPr/>
                <p:nvPr/>
              </p:nvSpPr>
              <p:spPr>
                <a:xfrm>
                  <a:off x="2929805" y="4651478"/>
                  <a:ext cx="222876" cy="622406"/>
                </a:xfrm>
                <a:custGeom>
                  <a:avLst/>
                  <a:gdLst>
                    <a:gd name="connsiteX0" fmla="*/ 205537 w 222876"/>
                    <a:gd name="connsiteY0" fmla="*/ 137391 h 622406"/>
                    <a:gd name="connsiteX1" fmla="*/ 13282 w 222876"/>
                    <a:gd name="connsiteY1" fmla="*/ 0 h 622406"/>
                    <a:gd name="connsiteX2" fmla="*/ 783 w 222876"/>
                    <a:gd name="connsiteY2" fmla="*/ 464013 h 622406"/>
                    <a:gd name="connsiteX3" fmla="*/ 215270 w 222876"/>
                    <a:gd name="connsiteY3" fmla="*/ 616516 h 622406"/>
                    <a:gd name="connsiteX4" fmla="*/ 222800 w 222876"/>
                    <a:gd name="connsiteY4" fmla="*/ 622407 h 622406"/>
                    <a:gd name="connsiteX5" fmla="*/ 218497 w 222876"/>
                    <a:gd name="connsiteY5" fmla="*/ 298089 h 622406"/>
                    <a:gd name="connsiteX6" fmla="*/ 218190 w 222876"/>
                    <a:gd name="connsiteY6" fmla="*/ 142308 h 622406"/>
                    <a:gd name="connsiteX7" fmla="*/ 205537 w 222876"/>
                    <a:gd name="connsiteY7" fmla="*/ 137391 h 622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2876" h="622406">
                      <a:moveTo>
                        <a:pt x="205537" y="137391"/>
                      </a:moveTo>
                      <a:cubicBezTo>
                        <a:pt x="193806" y="129501"/>
                        <a:pt x="113533" y="72025"/>
                        <a:pt x="13282" y="0"/>
                      </a:cubicBezTo>
                      <a:cubicBezTo>
                        <a:pt x="10874" y="126581"/>
                        <a:pt x="-3469" y="336202"/>
                        <a:pt x="783" y="464013"/>
                      </a:cubicBezTo>
                      <a:cubicBezTo>
                        <a:pt x="111074" y="542954"/>
                        <a:pt x="202360" y="608063"/>
                        <a:pt x="215270" y="616516"/>
                      </a:cubicBezTo>
                      <a:cubicBezTo>
                        <a:pt x="217882" y="618206"/>
                        <a:pt x="221212" y="619640"/>
                        <a:pt x="222800" y="622407"/>
                      </a:cubicBezTo>
                      <a:cubicBezTo>
                        <a:pt x="223107" y="514318"/>
                        <a:pt x="222646" y="406178"/>
                        <a:pt x="218497" y="298089"/>
                      </a:cubicBezTo>
                      <a:cubicBezTo>
                        <a:pt x="216499" y="246248"/>
                        <a:pt x="218138" y="194201"/>
                        <a:pt x="218190" y="142308"/>
                      </a:cubicBezTo>
                      <a:cubicBezTo>
                        <a:pt x="212401" y="143077"/>
                        <a:pt x="209174" y="139849"/>
                        <a:pt x="205537" y="137391"/>
                      </a:cubicBezTo>
                      <a:close/>
                    </a:path>
                  </a:pathLst>
                </a:custGeom>
                <a:solidFill>
                  <a:srgbClr val="FFFFFF"/>
                </a:solidFill>
                <a:ln w="5123" cap="flat">
                  <a:noFill/>
                  <a:prstDash val="solid"/>
                  <a:miter/>
                </a:ln>
              </p:spPr>
              <p:txBody>
                <a:bodyPr rtlCol="0" anchor="ctr"/>
                <a:lstStyle/>
                <a:p>
                  <a:endParaRPr lang="en-US"/>
                </a:p>
              </p:txBody>
            </p:sp>
            <p:sp>
              <p:nvSpPr>
                <p:cNvPr id="60" name="Graphic 472">
                  <a:extLst>
                    <a:ext uri="{FF2B5EF4-FFF2-40B4-BE49-F238E27FC236}">
                      <a16:creationId xmlns:a16="http://schemas.microsoft.com/office/drawing/2014/main" id="{8B06C572-A29A-4411-966C-4050B9369AD1}"/>
                    </a:ext>
                  </a:extLst>
                </p:cNvPr>
                <p:cNvSpPr/>
                <p:nvPr/>
              </p:nvSpPr>
              <p:spPr>
                <a:xfrm>
                  <a:off x="2833207" y="4207034"/>
                  <a:ext cx="314838" cy="576405"/>
                </a:xfrm>
                <a:custGeom>
                  <a:avLst/>
                  <a:gdLst>
                    <a:gd name="connsiteX0" fmla="*/ 11063 w 314838"/>
                    <a:gd name="connsiteY0" fmla="*/ 0 h 576405"/>
                    <a:gd name="connsiteX1" fmla="*/ 510 w 314838"/>
                    <a:gd name="connsiteY1" fmla="*/ 352851 h 576405"/>
                    <a:gd name="connsiteX2" fmla="*/ 309152 w 314838"/>
                    <a:gd name="connsiteY2" fmla="*/ 572717 h 576405"/>
                    <a:gd name="connsiteX3" fmla="*/ 314839 w 314838"/>
                    <a:gd name="connsiteY3" fmla="*/ 576405 h 576405"/>
                    <a:gd name="connsiteX4" fmla="*/ 313763 w 314838"/>
                    <a:gd name="connsiteY4" fmla="*/ 522770 h 576405"/>
                    <a:gd name="connsiteX5" fmla="*/ 309409 w 314838"/>
                    <a:gd name="connsiteY5" fmla="*/ 134317 h 576405"/>
                    <a:gd name="connsiteX6" fmla="*/ 303928 w 314838"/>
                    <a:gd name="connsiteY6" fmla="*/ 131192 h 576405"/>
                    <a:gd name="connsiteX7" fmla="*/ 11063 w 314838"/>
                    <a:gd name="connsiteY7" fmla="*/ 0 h 576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4838" h="576405">
                      <a:moveTo>
                        <a:pt x="11063" y="0"/>
                      </a:moveTo>
                      <a:cubicBezTo>
                        <a:pt x="5582" y="118283"/>
                        <a:pt x="-2051" y="257825"/>
                        <a:pt x="510" y="352851"/>
                      </a:cubicBezTo>
                      <a:cubicBezTo>
                        <a:pt x="148812" y="458993"/>
                        <a:pt x="292658" y="561959"/>
                        <a:pt x="309152" y="572717"/>
                      </a:cubicBezTo>
                      <a:cubicBezTo>
                        <a:pt x="310946" y="573895"/>
                        <a:pt x="313148" y="574971"/>
                        <a:pt x="314839" y="576405"/>
                      </a:cubicBezTo>
                      <a:cubicBezTo>
                        <a:pt x="314788" y="558527"/>
                        <a:pt x="314480" y="540649"/>
                        <a:pt x="313763" y="522770"/>
                      </a:cubicBezTo>
                      <a:cubicBezTo>
                        <a:pt x="308538" y="397008"/>
                        <a:pt x="315249" y="260079"/>
                        <a:pt x="309409" y="134317"/>
                      </a:cubicBezTo>
                      <a:cubicBezTo>
                        <a:pt x="307513" y="133497"/>
                        <a:pt x="305720" y="132063"/>
                        <a:pt x="303928" y="131192"/>
                      </a:cubicBezTo>
                      <a:cubicBezTo>
                        <a:pt x="267608" y="113263"/>
                        <a:pt x="136569" y="55479"/>
                        <a:pt x="11063" y="0"/>
                      </a:cubicBezTo>
                      <a:close/>
                    </a:path>
                  </a:pathLst>
                </a:custGeom>
                <a:solidFill>
                  <a:srgbClr val="FFFFFF"/>
                </a:solidFill>
                <a:ln w="5123" cap="flat">
                  <a:noFill/>
                  <a:prstDash val="solid"/>
                  <a:miter/>
                </a:ln>
              </p:spPr>
              <p:txBody>
                <a:bodyPr rtlCol="0" anchor="ctr"/>
                <a:lstStyle/>
                <a:p>
                  <a:endParaRPr lang="en-US"/>
                </a:p>
              </p:txBody>
            </p:sp>
            <p:sp>
              <p:nvSpPr>
                <p:cNvPr id="61" name="Graphic 472">
                  <a:extLst>
                    <a:ext uri="{FF2B5EF4-FFF2-40B4-BE49-F238E27FC236}">
                      <a16:creationId xmlns:a16="http://schemas.microsoft.com/office/drawing/2014/main" id="{96AFF2FA-A651-42FD-9101-29A7586BC1D1}"/>
                    </a:ext>
                  </a:extLst>
                </p:cNvPr>
                <p:cNvSpPr/>
                <p:nvPr/>
              </p:nvSpPr>
              <p:spPr>
                <a:xfrm>
                  <a:off x="2602633" y="4088834"/>
                  <a:ext cx="873623" cy="242014"/>
                </a:xfrm>
                <a:custGeom>
                  <a:avLst/>
                  <a:gdLst>
                    <a:gd name="connsiteX0" fmla="*/ 206496 w 873623"/>
                    <a:gd name="connsiteY0" fmla="*/ 5193 h 242014"/>
                    <a:gd name="connsiteX1" fmla="*/ 22796 w 873623"/>
                    <a:gd name="connsiteY1" fmla="*/ 70 h 242014"/>
                    <a:gd name="connsiteX2" fmla="*/ 0 w 873623"/>
                    <a:gd name="connsiteY2" fmla="*/ 1914 h 242014"/>
                    <a:gd name="connsiteX3" fmla="*/ 385072 w 873623"/>
                    <a:gd name="connsiteY3" fmla="*/ 171117 h 242014"/>
                    <a:gd name="connsiteX4" fmla="*/ 539266 w 873623"/>
                    <a:gd name="connsiteY4" fmla="*/ 241246 h 242014"/>
                    <a:gd name="connsiteX5" fmla="*/ 541007 w 873623"/>
                    <a:gd name="connsiteY5" fmla="*/ 242015 h 242014"/>
                    <a:gd name="connsiteX6" fmla="*/ 559756 w 873623"/>
                    <a:gd name="connsiteY6" fmla="*/ 230284 h 242014"/>
                    <a:gd name="connsiteX7" fmla="*/ 753804 w 873623"/>
                    <a:gd name="connsiteY7" fmla="*/ 230284 h 242014"/>
                    <a:gd name="connsiteX8" fmla="*/ 873623 w 873623"/>
                    <a:gd name="connsiteY8" fmla="*/ 230488 h 242014"/>
                    <a:gd name="connsiteX9" fmla="*/ 371190 w 873623"/>
                    <a:gd name="connsiteY9" fmla="*/ 29935 h 242014"/>
                    <a:gd name="connsiteX10" fmla="*/ 206496 w 873623"/>
                    <a:gd name="connsiteY10" fmla="*/ 5193 h 242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73623" h="242014">
                      <a:moveTo>
                        <a:pt x="206496" y="5193"/>
                      </a:moveTo>
                      <a:cubicBezTo>
                        <a:pt x="145331" y="2273"/>
                        <a:pt x="84063" y="1555"/>
                        <a:pt x="22796" y="70"/>
                      </a:cubicBezTo>
                      <a:cubicBezTo>
                        <a:pt x="12858" y="-186"/>
                        <a:pt x="5481" y="224"/>
                        <a:pt x="0" y="1914"/>
                      </a:cubicBezTo>
                      <a:cubicBezTo>
                        <a:pt x="65878" y="24966"/>
                        <a:pt x="355258" y="158054"/>
                        <a:pt x="385072" y="171117"/>
                      </a:cubicBezTo>
                      <a:cubicBezTo>
                        <a:pt x="427949" y="189917"/>
                        <a:pt x="497259" y="220397"/>
                        <a:pt x="539266" y="241246"/>
                      </a:cubicBezTo>
                      <a:cubicBezTo>
                        <a:pt x="539829" y="241502"/>
                        <a:pt x="540392" y="241758"/>
                        <a:pt x="541007" y="242015"/>
                      </a:cubicBezTo>
                      <a:cubicBezTo>
                        <a:pt x="543876" y="233511"/>
                        <a:pt x="551867" y="230847"/>
                        <a:pt x="559756" y="230284"/>
                      </a:cubicBezTo>
                      <a:cubicBezTo>
                        <a:pt x="635675" y="224802"/>
                        <a:pt x="688899" y="231513"/>
                        <a:pt x="753804" y="230284"/>
                      </a:cubicBezTo>
                      <a:cubicBezTo>
                        <a:pt x="793709" y="229566"/>
                        <a:pt x="833666" y="230950"/>
                        <a:pt x="873623" y="230488"/>
                      </a:cubicBezTo>
                      <a:cubicBezTo>
                        <a:pt x="716459" y="176393"/>
                        <a:pt x="524000" y="89051"/>
                        <a:pt x="371190" y="29935"/>
                      </a:cubicBezTo>
                      <a:cubicBezTo>
                        <a:pt x="317402" y="9240"/>
                        <a:pt x="262077" y="7857"/>
                        <a:pt x="206496" y="5193"/>
                      </a:cubicBezTo>
                      <a:close/>
                    </a:path>
                  </a:pathLst>
                </a:custGeom>
                <a:solidFill>
                  <a:srgbClr val="FFFFFF"/>
                </a:solidFill>
                <a:ln w="5123" cap="flat">
                  <a:noFill/>
                  <a:prstDash val="solid"/>
                  <a:miter/>
                </a:ln>
              </p:spPr>
              <p:txBody>
                <a:bodyPr rtlCol="0" anchor="ctr"/>
                <a:lstStyle/>
                <a:p>
                  <a:endParaRPr lang="en-US"/>
                </a:p>
              </p:txBody>
            </p:sp>
            <p:sp>
              <p:nvSpPr>
                <p:cNvPr id="62" name="Graphic 472">
                  <a:extLst>
                    <a:ext uri="{FF2B5EF4-FFF2-40B4-BE49-F238E27FC236}">
                      <a16:creationId xmlns:a16="http://schemas.microsoft.com/office/drawing/2014/main" id="{8E0209D1-801C-4D6E-A00C-850570AC3CA6}"/>
                    </a:ext>
                  </a:extLst>
                </p:cNvPr>
                <p:cNvSpPr/>
                <p:nvPr/>
              </p:nvSpPr>
              <p:spPr>
                <a:xfrm>
                  <a:off x="3153851" y="4327620"/>
                  <a:ext cx="350067" cy="459145"/>
                </a:xfrm>
                <a:custGeom>
                  <a:avLst/>
                  <a:gdLst>
                    <a:gd name="connsiteX0" fmla="*/ 8794 w 350067"/>
                    <a:gd name="connsiteY0" fmla="*/ 459097 h 459145"/>
                    <a:gd name="connsiteX1" fmla="*/ 344586 w 350067"/>
                    <a:gd name="connsiteY1" fmla="*/ 451721 h 459145"/>
                    <a:gd name="connsiteX2" fmla="*/ 350068 w 350067"/>
                    <a:gd name="connsiteY2" fmla="*/ 451413 h 459145"/>
                    <a:gd name="connsiteX3" fmla="*/ 348121 w 350067"/>
                    <a:gd name="connsiteY3" fmla="*/ 338458 h 459145"/>
                    <a:gd name="connsiteX4" fmla="*/ 346533 w 350067"/>
                    <a:gd name="connsiteY4" fmla="*/ 26896 h 459145"/>
                    <a:gd name="connsiteX5" fmla="*/ 328142 w 350067"/>
                    <a:gd name="connsiteY5" fmla="*/ 4971 h 459145"/>
                    <a:gd name="connsiteX6" fmla="*/ 102283 w 350067"/>
                    <a:gd name="connsiteY6" fmla="*/ 1180 h 459145"/>
                    <a:gd name="connsiteX7" fmla="*/ 18066 w 350067"/>
                    <a:gd name="connsiteY7" fmla="*/ 6713 h 459145"/>
                    <a:gd name="connsiteX8" fmla="*/ 547 w 350067"/>
                    <a:gd name="connsiteY8" fmla="*/ 28638 h 459145"/>
                    <a:gd name="connsiteX9" fmla="*/ 1673 w 350067"/>
                    <a:gd name="connsiteY9" fmla="*/ 86832 h 459145"/>
                    <a:gd name="connsiteX10" fmla="*/ 1776 w 350067"/>
                    <a:gd name="connsiteY10" fmla="*/ 457612 h 459145"/>
                    <a:gd name="connsiteX11" fmla="*/ 8794 w 350067"/>
                    <a:gd name="connsiteY11" fmla="*/ 459097 h 459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0067" h="459145">
                      <a:moveTo>
                        <a:pt x="8794" y="459097"/>
                      </a:moveTo>
                      <a:cubicBezTo>
                        <a:pt x="105305" y="443883"/>
                        <a:pt x="247102" y="457509"/>
                        <a:pt x="344586" y="451721"/>
                      </a:cubicBezTo>
                      <a:cubicBezTo>
                        <a:pt x="346328" y="451618"/>
                        <a:pt x="348275" y="451362"/>
                        <a:pt x="350068" y="451413"/>
                      </a:cubicBezTo>
                      <a:cubicBezTo>
                        <a:pt x="349299" y="413762"/>
                        <a:pt x="348633" y="376110"/>
                        <a:pt x="348121" y="338458"/>
                      </a:cubicBezTo>
                      <a:cubicBezTo>
                        <a:pt x="346738" y="234621"/>
                        <a:pt x="339976" y="130784"/>
                        <a:pt x="346533" y="26896"/>
                      </a:cubicBezTo>
                      <a:cubicBezTo>
                        <a:pt x="347301" y="14499"/>
                        <a:pt x="343972" y="5637"/>
                        <a:pt x="328142" y="4971"/>
                      </a:cubicBezTo>
                      <a:cubicBezTo>
                        <a:pt x="252788" y="1846"/>
                        <a:pt x="214419" y="6508"/>
                        <a:pt x="102283" y="1180"/>
                      </a:cubicBezTo>
                      <a:cubicBezTo>
                        <a:pt x="74160" y="-152"/>
                        <a:pt x="45626" y="-2149"/>
                        <a:pt x="18066" y="6713"/>
                      </a:cubicBezTo>
                      <a:cubicBezTo>
                        <a:pt x="5874" y="10657"/>
                        <a:pt x="1571" y="16599"/>
                        <a:pt x="547" y="28638"/>
                      </a:cubicBezTo>
                      <a:cubicBezTo>
                        <a:pt x="-1144" y="48155"/>
                        <a:pt x="1622" y="67468"/>
                        <a:pt x="1673" y="86832"/>
                      </a:cubicBezTo>
                      <a:cubicBezTo>
                        <a:pt x="1827" y="207010"/>
                        <a:pt x="1776" y="334770"/>
                        <a:pt x="1776" y="457612"/>
                      </a:cubicBezTo>
                      <a:cubicBezTo>
                        <a:pt x="3876" y="458175"/>
                        <a:pt x="6591" y="459405"/>
                        <a:pt x="8794" y="459097"/>
                      </a:cubicBezTo>
                      <a:close/>
                    </a:path>
                  </a:pathLst>
                </a:custGeom>
                <a:solidFill>
                  <a:srgbClr val="FFFFFF"/>
                </a:solidFill>
                <a:ln w="5123" cap="flat">
                  <a:noFill/>
                  <a:prstDash val="solid"/>
                  <a:miter/>
                </a:ln>
              </p:spPr>
              <p:txBody>
                <a:bodyPr rtlCol="0" anchor="ctr"/>
                <a:lstStyle/>
                <a:p>
                  <a:endParaRPr lang="en-US"/>
                </a:p>
              </p:txBody>
            </p:sp>
            <p:sp>
              <p:nvSpPr>
                <p:cNvPr id="63" name="Graphic 472">
                  <a:extLst>
                    <a:ext uri="{FF2B5EF4-FFF2-40B4-BE49-F238E27FC236}">
                      <a16:creationId xmlns:a16="http://schemas.microsoft.com/office/drawing/2014/main" id="{0F829796-5333-448D-B92F-77B9A78F2F36}"/>
                    </a:ext>
                  </a:extLst>
                </p:cNvPr>
                <p:cNvSpPr/>
                <p:nvPr/>
              </p:nvSpPr>
              <p:spPr>
                <a:xfrm>
                  <a:off x="3160201" y="5283267"/>
                  <a:ext cx="359451" cy="432603"/>
                </a:xfrm>
                <a:custGeom>
                  <a:avLst/>
                  <a:gdLst>
                    <a:gd name="connsiteX0" fmla="*/ 114119 w 359451"/>
                    <a:gd name="connsiteY0" fmla="*/ 94 h 432603"/>
                    <a:gd name="connsiteX1" fmla="*/ 10744 w 359451"/>
                    <a:gd name="connsiteY1" fmla="*/ 3322 h 432603"/>
                    <a:gd name="connsiteX2" fmla="*/ 2137 w 359451"/>
                    <a:gd name="connsiteY2" fmla="*/ 2451 h 432603"/>
                    <a:gd name="connsiteX3" fmla="*/ 2189 w 359451"/>
                    <a:gd name="connsiteY3" fmla="*/ 143990 h 432603"/>
                    <a:gd name="connsiteX4" fmla="*/ 2855 w 359451"/>
                    <a:gd name="connsiteY4" fmla="*/ 385986 h 432603"/>
                    <a:gd name="connsiteX5" fmla="*/ 44604 w 359451"/>
                    <a:gd name="connsiteY5" fmla="*/ 430093 h 432603"/>
                    <a:gd name="connsiteX6" fmla="*/ 114017 w 359451"/>
                    <a:gd name="connsiteY6" fmla="*/ 431988 h 432603"/>
                    <a:gd name="connsiteX7" fmla="*/ 333524 w 359451"/>
                    <a:gd name="connsiteY7" fmla="*/ 432193 h 432603"/>
                    <a:gd name="connsiteX8" fmla="*/ 358574 w 359451"/>
                    <a:gd name="connsiteY8" fmla="*/ 404684 h 432603"/>
                    <a:gd name="connsiteX9" fmla="*/ 352683 w 359451"/>
                    <a:gd name="connsiteY9" fmla="*/ 272775 h 432603"/>
                    <a:gd name="connsiteX10" fmla="*/ 354834 w 359451"/>
                    <a:gd name="connsiteY10" fmla="*/ 7164 h 432603"/>
                    <a:gd name="connsiteX11" fmla="*/ 114119 w 359451"/>
                    <a:gd name="connsiteY11" fmla="*/ 94 h 43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9451" h="432603">
                      <a:moveTo>
                        <a:pt x="114119" y="94"/>
                      </a:moveTo>
                      <a:cubicBezTo>
                        <a:pt x="91733" y="-725"/>
                        <a:pt x="33130" y="4090"/>
                        <a:pt x="10744" y="3322"/>
                      </a:cubicBezTo>
                      <a:cubicBezTo>
                        <a:pt x="7926" y="3219"/>
                        <a:pt x="4596" y="3373"/>
                        <a:pt x="2137" y="2451"/>
                      </a:cubicBezTo>
                      <a:cubicBezTo>
                        <a:pt x="2291" y="49631"/>
                        <a:pt x="2291" y="96811"/>
                        <a:pt x="2189" y="143990"/>
                      </a:cubicBezTo>
                      <a:cubicBezTo>
                        <a:pt x="1984" y="224673"/>
                        <a:pt x="-3037" y="305304"/>
                        <a:pt x="2855" y="385986"/>
                      </a:cubicBezTo>
                      <a:cubicBezTo>
                        <a:pt x="5006" y="415544"/>
                        <a:pt x="14790" y="427224"/>
                        <a:pt x="44604" y="430093"/>
                      </a:cubicBezTo>
                      <a:cubicBezTo>
                        <a:pt x="67605" y="432347"/>
                        <a:pt x="90862" y="431066"/>
                        <a:pt x="114017" y="431988"/>
                      </a:cubicBezTo>
                      <a:cubicBezTo>
                        <a:pt x="187169" y="434908"/>
                        <a:pt x="260372" y="426149"/>
                        <a:pt x="333524" y="432193"/>
                      </a:cubicBezTo>
                      <a:cubicBezTo>
                        <a:pt x="356218" y="434088"/>
                        <a:pt x="361904" y="427839"/>
                        <a:pt x="358574" y="404684"/>
                      </a:cubicBezTo>
                      <a:cubicBezTo>
                        <a:pt x="352273" y="360886"/>
                        <a:pt x="352683" y="316779"/>
                        <a:pt x="352683" y="272775"/>
                      </a:cubicBezTo>
                      <a:cubicBezTo>
                        <a:pt x="352734" y="184255"/>
                        <a:pt x="355654" y="95684"/>
                        <a:pt x="354834" y="7164"/>
                      </a:cubicBezTo>
                      <a:cubicBezTo>
                        <a:pt x="279429" y="7522"/>
                        <a:pt x="184966" y="2656"/>
                        <a:pt x="114119" y="94"/>
                      </a:cubicBezTo>
                      <a:close/>
                    </a:path>
                  </a:pathLst>
                </a:custGeom>
                <a:solidFill>
                  <a:srgbClr val="FFFFFF"/>
                </a:solidFill>
                <a:ln w="5123" cap="flat">
                  <a:noFill/>
                  <a:prstDash val="solid"/>
                  <a:miter/>
                </a:ln>
              </p:spPr>
              <p:txBody>
                <a:bodyPr rtlCol="0" anchor="ctr"/>
                <a:lstStyle/>
                <a:p>
                  <a:endParaRPr lang="en-US"/>
                </a:p>
              </p:txBody>
            </p:sp>
            <p:sp>
              <p:nvSpPr>
                <p:cNvPr id="64" name="Graphic 472">
                  <a:extLst>
                    <a:ext uri="{FF2B5EF4-FFF2-40B4-BE49-F238E27FC236}">
                      <a16:creationId xmlns:a16="http://schemas.microsoft.com/office/drawing/2014/main" id="{4ECF8C42-D324-4B26-B864-085D3C279468}"/>
                    </a:ext>
                  </a:extLst>
                </p:cNvPr>
                <p:cNvSpPr/>
                <p:nvPr/>
              </p:nvSpPr>
              <p:spPr>
                <a:xfrm>
                  <a:off x="3155627" y="4791276"/>
                  <a:ext cx="359407" cy="487680"/>
                </a:xfrm>
                <a:custGeom>
                  <a:avLst/>
                  <a:gdLst>
                    <a:gd name="connsiteX0" fmla="*/ 15675 w 359407"/>
                    <a:gd name="connsiteY0" fmla="*/ 482813 h 487680"/>
                    <a:gd name="connsiteX1" fmla="*/ 157010 w 359407"/>
                    <a:gd name="connsiteY1" fmla="*/ 483018 h 487680"/>
                    <a:gd name="connsiteX2" fmla="*/ 359408 w 359407"/>
                    <a:gd name="connsiteY2" fmla="*/ 487680 h 487680"/>
                    <a:gd name="connsiteX3" fmla="*/ 359306 w 359407"/>
                    <a:gd name="connsiteY3" fmla="*/ 477793 h 487680"/>
                    <a:gd name="connsiteX4" fmla="*/ 348548 w 359407"/>
                    <a:gd name="connsiteY4" fmla="*/ 0 h 487680"/>
                    <a:gd name="connsiteX5" fmla="*/ 343271 w 359407"/>
                    <a:gd name="connsiteY5" fmla="*/ 205 h 487680"/>
                    <a:gd name="connsiteX6" fmla="*/ 4508 w 359407"/>
                    <a:gd name="connsiteY6" fmla="*/ 1793 h 487680"/>
                    <a:gd name="connsiteX7" fmla="*/ 0 w 359407"/>
                    <a:gd name="connsiteY7" fmla="*/ 1895 h 487680"/>
                    <a:gd name="connsiteX8" fmla="*/ 0 w 359407"/>
                    <a:gd name="connsiteY8" fmla="*/ 71206 h 487680"/>
                    <a:gd name="connsiteX9" fmla="*/ 3945 w 359407"/>
                    <a:gd name="connsiteY9" fmla="*/ 187695 h 487680"/>
                    <a:gd name="connsiteX10" fmla="*/ 6659 w 359407"/>
                    <a:gd name="connsiteY10" fmla="*/ 483582 h 487680"/>
                    <a:gd name="connsiteX11" fmla="*/ 15675 w 359407"/>
                    <a:gd name="connsiteY11" fmla="*/ 482813 h 487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9407" h="487680">
                      <a:moveTo>
                        <a:pt x="15675" y="482813"/>
                      </a:moveTo>
                      <a:cubicBezTo>
                        <a:pt x="50714" y="484658"/>
                        <a:pt x="121971" y="481328"/>
                        <a:pt x="157010" y="483018"/>
                      </a:cubicBezTo>
                      <a:cubicBezTo>
                        <a:pt x="210542" y="485580"/>
                        <a:pt x="305671" y="484811"/>
                        <a:pt x="359408" y="487680"/>
                      </a:cubicBezTo>
                      <a:cubicBezTo>
                        <a:pt x="359356" y="484401"/>
                        <a:pt x="359356" y="481072"/>
                        <a:pt x="359306" y="477793"/>
                      </a:cubicBezTo>
                      <a:cubicBezTo>
                        <a:pt x="356744" y="318529"/>
                        <a:pt x="351826" y="159265"/>
                        <a:pt x="348548" y="0"/>
                      </a:cubicBezTo>
                      <a:cubicBezTo>
                        <a:pt x="346755" y="154"/>
                        <a:pt x="344911" y="103"/>
                        <a:pt x="343271" y="205"/>
                      </a:cubicBezTo>
                      <a:cubicBezTo>
                        <a:pt x="286768" y="4354"/>
                        <a:pt x="48563" y="-359"/>
                        <a:pt x="4508" y="1793"/>
                      </a:cubicBezTo>
                      <a:cubicBezTo>
                        <a:pt x="3893" y="1691"/>
                        <a:pt x="1844" y="2305"/>
                        <a:pt x="0" y="1895"/>
                      </a:cubicBezTo>
                      <a:cubicBezTo>
                        <a:pt x="0" y="25204"/>
                        <a:pt x="0" y="48358"/>
                        <a:pt x="0" y="71206"/>
                      </a:cubicBezTo>
                      <a:cubicBezTo>
                        <a:pt x="1178" y="110035"/>
                        <a:pt x="3330" y="148865"/>
                        <a:pt x="3945" y="187695"/>
                      </a:cubicBezTo>
                      <a:cubicBezTo>
                        <a:pt x="5533" y="286307"/>
                        <a:pt x="6352" y="384970"/>
                        <a:pt x="6659" y="483582"/>
                      </a:cubicBezTo>
                      <a:cubicBezTo>
                        <a:pt x="9170" y="482404"/>
                        <a:pt x="12704" y="482660"/>
                        <a:pt x="15675" y="482813"/>
                      </a:cubicBezTo>
                      <a:close/>
                    </a:path>
                  </a:pathLst>
                </a:custGeom>
                <a:solidFill>
                  <a:srgbClr val="FFFFFF"/>
                </a:solidFill>
                <a:ln w="5123" cap="flat">
                  <a:noFill/>
                  <a:prstDash val="solid"/>
                  <a:miter/>
                </a:ln>
              </p:spPr>
              <p:txBody>
                <a:bodyPr rtlCol="0" anchor="ctr"/>
                <a:lstStyle/>
                <a:p>
                  <a:endParaRPr lang="en-US"/>
                </a:p>
              </p:txBody>
            </p:sp>
            <p:sp>
              <p:nvSpPr>
                <p:cNvPr id="65" name="Graphic 472">
                  <a:extLst>
                    <a:ext uri="{FF2B5EF4-FFF2-40B4-BE49-F238E27FC236}">
                      <a16:creationId xmlns:a16="http://schemas.microsoft.com/office/drawing/2014/main" id="{EE282113-73E2-4AE1-9AB3-DA5ACBCE553B}"/>
                    </a:ext>
                  </a:extLst>
                </p:cNvPr>
                <p:cNvSpPr/>
                <p:nvPr/>
              </p:nvSpPr>
              <p:spPr>
                <a:xfrm>
                  <a:off x="2590131" y="5180857"/>
                  <a:ext cx="225605" cy="254392"/>
                </a:xfrm>
                <a:custGeom>
                  <a:avLst/>
                  <a:gdLst>
                    <a:gd name="connsiteX0" fmla="*/ 225606 w 225605"/>
                    <a:gd name="connsiteY0" fmla="*/ 218944 h 254392"/>
                    <a:gd name="connsiteX1" fmla="*/ 142464 w 225605"/>
                    <a:gd name="connsiteY1" fmla="*/ 134317 h 254392"/>
                    <a:gd name="connsiteX2" fmla="*/ 156 w 225605"/>
                    <a:gd name="connsiteY2" fmla="*/ 0 h 254392"/>
                    <a:gd name="connsiteX3" fmla="*/ 2 w 225605"/>
                    <a:gd name="connsiteY3" fmla="*/ 42160 h 254392"/>
                    <a:gd name="connsiteX4" fmla="*/ 39037 w 225605"/>
                    <a:gd name="connsiteY4" fmla="*/ 103837 h 254392"/>
                    <a:gd name="connsiteX5" fmla="*/ 225452 w 225605"/>
                    <a:gd name="connsiteY5" fmla="*/ 254393 h 254392"/>
                    <a:gd name="connsiteX6" fmla="*/ 225606 w 225605"/>
                    <a:gd name="connsiteY6" fmla="*/ 218944 h 254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5605" h="254392">
                      <a:moveTo>
                        <a:pt x="225606" y="218944"/>
                      </a:moveTo>
                      <a:cubicBezTo>
                        <a:pt x="197789" y="190871"/>
                        <a:pt x="171869" y="160648"/>
                        <a:pt x="142464" y="134317"/>
                      </a:cubicBezTo>
                      <a:cubicBezTo>
                        <a:pt x="93850" y="90825"/>
                        <a:pt x="46311" y="46053"/>
                        <a:pt x="156" y="0"/>
                      </a:cubicBezTo>
                      <a:cubicBezTo>
                        <a:pt x="156" y="14036"/>
                        <a:pt x="105" y="28124"/>
                        <a:pt x="2" y="42160"/>
                      </a:cubicBezTo>
                      <a:cubicBezTo>
                        <a:pt x="-254" y="71820"/>
                        <a:pt x="19469" y="88520"/>
                        <a:pt x="39037" y="103837"/>
                      </a:cubicBezTo>
                      <a:cubicBezTo>
                        <a:pt x="101893" y="153117"/>
                        <a:pt x="163877" y="203576"/>
                        <a:pt x="225452" y="254393"/>
                      </a:cubicBezTo>
                      <a:cubicBezTo>
                        <a:pt x="225452" y="250192"/>
                        <a:pt x="225503" y="237437"/>
                        <a:pt x="225606" y="218944"/>
                      </a:cubicBezTo>
                      <a:close/>
                    </a:path>
                  </a:pathLst>
                </a:custGeom>
                <a:solidFill>
                  <a:srgbClr val="FFFFFF"/>
                </a:solidFill>
                <a:ln w="5123" cap="flat">
                  <a:noFill/>
                  <a:prstDash val="solid"/>
                  <a:miter/>
                </a:ln>
              </p:spPr>
              <p:txBody>
                <a:bodyPr rtlCol="0" anchor="ctr"/>
                <a:lstStyle/>
                <a:p>
                  <a:endParaRPr lang="en-US"/>
                </a:p>
              </p:txBody>
            </p:sp>
            <p:sp>
              <p:nvSpPr>
                <p:cNvPr id="66" name="Graphic 472">
                  <a:extLst>
                    <a:ext uri="{FF2B5EF4-FFF2-40B4-BE49-F238E27FC236}">
                      <a16:creationId xmlns:a16="http://schemas.microsoft.com/office/drawing/2014/main" id="{5F3D1A88-5FC2-449D-8DA8-C4A1BAF5E7D4}"/>
                    </a:ext>
                  </a:extLst>
                </p:cNvPr>
                <p:cNvSpPr/>
                <p:nvPr/>
              </p:nvSpPr>
              <p:spPr>
                <a:xfrm>
                  <a:off x="2827621" y="5238846"/>
                  <a:ext cx="329337" cy="456226"/>
                </a:xfrm>
                <a:custGeom>
                  <a:avLst/>
                  <a:gdLst>
                    <a:gd name="connsiteX0" fmla="*/ 328416 w 329337"/>
                    <a:gd name="connsiteY0" fmla="*/ 450131 h 456226"/>
                    <a:gd name="connsiteX1" fmla="*/ 324369 w 329337"/>
                    <a:gd name="connsiteY1" fmla="*/ 224067 h 456226"/>
                    <a:gd name="connsiteX2" fmla="*/ 324983 w 329337"/>
                    <a:gd name="connsiteY2" fmla="*/ 40828 h 456226"/>
                    <a:gd name="connsiteX3" fmla="*/ 323242 w 329337"/>
                    <a:gd name="connsiteY3" fmla="*/ 43082 h 456226"/>
                    <a:gd name="connsiteX4" fmla="*/ 310486 w 329337"/>
                    <a:gd name="connsiteY4" fmla="*/ 38215 h 456226"/>
                    <a:gd name="connsiteX5" fmla="*/ 256596 w 329337"/>
                    <a:gd name="connsiteY5" fmla="*/ 0 h 456226"/>
                    <a:gd name="connsiteX6" fmla="*/ 253164 w 329337"/>
                    <a:gd name="connsiteY6" fmla="*/ 106860 h 456226"/>
                    <a:gd name="connsiteX7" fmla="*/ 213667 w 329337"/>
                    <a:gd name="connsiteY7" fmla="*/ 300702 h 456226"/>
                    <a:gd name="connsiteX8" fmla="*/ 4354 w 329337"/>
                    <a:gd name="connsiteY8" fmla="*/ 176784 h 456226"/>
                    <a:gd name="connsiteX9" fmla="*/ 0 w 329337"/>
                    <a:gd name="connsiteY9" fmla="*/ 172532 h 456226"/>
                    <a:gd name="connsiteX10" fmla="*/ 820 w 329337"/>
                    <a:gd name="connsiteY10" fmla="*/ 197121 h 456226"/>
                    <a:gd name="connsiteX11" fmla="*/ 717 w 329337"/>
                    <a:gd name="connsiteY11" fmla="*/ 206855 h 456226"/>
                    <a:gd name="connsiteX12" fmla="*/ 86164 w 329337"/>
                    <a:gd name="connsiteY12" fmla="*/ 277752 h 456226"/>
                    <a:gd name="connsiteX13" fmla="*/ 317965 w 329337"/>
                    <a:gd name="connsiteY13" fmla="*/ 449875 h 456226"/>
                    <a:gd name="connsiteX14" fmla="*/ 329338 w 329337"/>
                    <a:gd name="connsiteY14" fmla="*/ 456227 h 456226"/>
                    <a:gd name="connsiteX15" fmla="*/ 328416 w 329337"/>
                    <a:gd name="connsiteY15" fmla="*/ 450131 h 45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337" h="456226">
                      <a:moveTo>
                        <a:pt x="328416" y="450131"/>
                      </a:moveTo>
                      <a:cubicBezTo>
                        <a:pt x="321193" y="374827"/>
                        <a:pt x="324317" y="299473"/>
                        <a:pt x="324369" y="224067"/>
                      </a:cubicBezTo>
                      <a:cubicBezTo>
                        <a:pt x="324420" y="163004"/>
                        <a:pt x="324830" y="101942"/>
                        <a:pt x="324983" y="40828"/>
                      </a:cubicBezTo>
                      <a:cubicBezTo>
                        <a:pt x="324369" y="41647"/>
                        <a:pt x="323651" y="42416"/>
                        <a:pt x="323242" y="43082"/>
                      </a:cubicBezTo>
                      <a:cubicBezTo>
                        <a:pt x="317351" y="44004"/>
                        <a:pt x="314175" y="40674"/>
                        <a:pt x="310486" y="38215"/>
                      </a:cubicBezTo>
                      <a:cubicBezTo>
                        <a:pt x="305159" y="34629"/>
                        <a:pt x="285641" y="20798"/>
                        <a:pt x="256596" y="0"/>
                      </a:cubicBezTo>
                      <a:cubicBezTo>
                        <a:pt x="257722" y="35654"/>
                        <a:pt x="257518" y="71513"/>
                        <a:pt x="253164" y="106860"/>
                      </a:cubicBezTo>
                      <a:cubicBezTo>
                        <a:pt x="246094" y="163978"/>
                        <a:pt x="271554" y="341581"/>
                        <a:pt x="213667" y="300702"/>
                      </a:cubicBezTo>
                      <a:cubicBezTo>
                        <a:pt x="160289" y="262999"/>
                        <a:pt x="46258" y="216126"/>
                        <a:pt x="4354" y="176784"/>
                      </a:cubicBezTo>
                      <a:cubicBezTo>
                        <a:pt x="2869" y="175401"/>
                        <a:pt x="1435" y="173967"/>
                        <a:pt x="0" y="172532"/>
                      </a:cubicBezTo>
                      <a:cubicBezTo>
                        <a:pt x="512" y="186159"/>
                        <a:pt x="871" y="195533"/>
                        <a:pt x="820" y="197121"/>
                      </a:cubicBezTo>
                      <a:cubicBezTo>
                        <a:pt x="717" y="200041"/>
                        <a:pt x="1076" y="203729"/>
                        <a:pt x="717" y="206855"/>
                      </a:cubicBezTo>
                      <a:cubicBezTo>
                        <a:pt x="29251" y="230419"/>
                        <a:pt x="57682" y="254086"/>
                        <a:pt x="86164" y="277752"/>
                      </a:cubicBezTo>
                      <a:cubicBezTo>
                        <a:pt x="141847" y="324062"/>
                        <a:pt x="260642" y="405666"/>
                        <a:pt x="317965" y="449875"/>
                      </a:cubicBezTo>
                      <a:cubicBezTo>
                        <a:pt x="321295" y="452436"/>
                        <a:pt x="325291" y="454331"/>
                        <a:pt x="329338" y="456227"/>
                      </a:cubicBezTo>
                      <a:cubicBezTo>
                        <a:pt x="328928" y="454383"/>
                        <a:pt x="328621" y="452333"/>
                        <a:pt x="328416" y="450131"/>
                      </a:cubicBezTo>
                      <a:close/>
                    </a:path>
                  </a:pathLst>
                </a:custGeom>
                <a:solidFill>
                  <a:srgbClr val="FFFFFF"/>
                </a:solidFill>
                <a:ln w="5123" cap="flat">
                  <a:noFill/>
                  <a:prstDash val="solid"/>
                  <a:miter/>
                </a:ln>
              </p:spPr>
              <p:txBody>
                <a:bodyPr rtlCol="0" anchor="ctr"/>
                <a:lstStyle/>
                <a:p>
                  <a:endParaRPr lang="en-US"/>
                </a:p>
              </p:txBody>
            </p:sp>
            <p:sp>
              <p:nvSpPr>
                <p:cNvPr id="67" name="Graphic 472">
                  <a:extLst>
                    <a:ext uri="{FF2B5EF4-FFF2-40B4-BE49-F238E27FC236}">
                      <a16:creationId xmlns:a16="http://schemas.microsoft.com/office/drawing/2014/main" id="{66EA63ED-DFB1-41C7-BEBF-ACAA4B42F537}"/>
                    </a:ext>
                  </a:extLst>
                </p:cNvPr>
                <p:cNvSpPr/>
                <p:nvPr/>
              </p:nvSpPr>
              <p:spPr>
                <a:xfrm>
                  <a:off x="3082535" y="4762641"/>
                  <a:ext cx="70150" cy="511244"/>
                </a:xfrm>
                <a:custGeom>
                  <a:avLst/>
                  <a:gdLst>
                    <a:gd name="connsiteX0" fmla="*/ 65819 w 70150"/>
                    <a:gd name="connsiteY0" fmla="*/ 186876 h 511244"/>
                    <a:gd name="connsiteX1" fmla="*/ 65511 w 70150"/>
                    <a:gd name="connsiteY1" fmla="*/ 31094 h 511244"/>
                    <a:gd name="connsiteX2" fmla="*/ 52807 w 70150"/>
                    <a:gd name="connsiteY2" fmla="*/ 26228 h 511244"/>
                    <a:gd name="connsiteX3" fmla="*/ 15667 w 70150"/>
                    <a:gd name="connsiteY3" fmla="*/ 0 h 511244"/>
                    <a:gd name="connsiteX4" fmla="*/ 13004 w 70150"/>
                    <a:gd name="connsiteY4" fmla="*/ 59884 h 511244"/>
                    <a:gd name="connsiteX5" fmla="*/ 248 w 70150"/>
                    <a:gd name="connsiteY5" fmla="*/ 442293 h 511244"/>
                    <a:gd name="connsiteX6" fmla="*/ 1119 w 70150"/>
                    <a:gd name="connsiteY6" fmla="*/ 462169 h 511244"/>
                    <a:gd name="connsiteX7" fmla="*/ 62540 w 70150"/>
                    <a:gd name="connsiteY7" fmla="*/ 505353 h 511244"/>
                    <a:gd name="connsiteX8" fmla="*/ 70070 w 70150"/>
                    <a:gd name="connsiteY8" fmla="*/ 511244 h 511244"/>
                    <a:gd name="connsiteX9" fmla="*/ 65819 w 70150"/>
                    <a:gd name="connsiteY9" fmla="*/ 186876 h 511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150" h="511244">
                      <a:moveTo>
                        <a:pt x="65819" y="186876"/>
                      </a:moveTo>
                      <a:cubicBezTo>
                        <a:pt x="63821" y="135034"/>
                        <a:pt x="65460" y="82987"/>
                        <a:pt x="65511" y="31094"/>
                      </a:cubicBezTo>
                      <a:cubicBezTo>
                        <a:pt x="59671" y="31966"/>
                        <a:pt x="56495" y="28687"/>
                        <a:pt x="52807" y="26228"/>
                      </a:cubicBezTo>
                      <a:cubicBezTo>
                        <a:pt x="48555" y="23410"/>
                        <a:pt x="35390" y="14087"/>
                        <a:pt x="15667" y="0"/>
                      </a:cubicBezTo>
                      <a:cubicBezTo>
                        <a:pt x="15155" y="19978"/>
                        <a:pt x="14284" y="39906"/>
                        <a:pt x="13004" y="59884"/>
                      </a:cubicBezTo>
                      <a:cubicBezTo>
                        <a:pt x="7266" y="149429"/>
                        <a:pt x="-1596" y="404385"/>
                        <a:pt x="248" y="442293"/>
                      </a:cubicBezTo>
                      <a:cubicBezTo>
                        <a:pt x="555" y="448901"/>
                        <a:pt x="863" y="455509"/>
                        <a:pt x="1119" y="462169"/>
                      </a:cubicBezTo>
                      <a:cubicBezTo>
                        <a:pt x="34211" y="485682"/>
                        <a:pt x="56597" y="501511"/>
                        <a:pt x="62540" y="505353"/>
                      </a:cubicBezTo>
                      <a:cubicBezTo>
                        <a:pt x="65153" y="507044"/>
                        <a:pt x="68482" y="508478"/>
                        <a:pt x="70070" y="511244"/>
                      </a:cubicBezTo>
                      <a:cubicBezTo>
                        <a:pt x="70378" y="403104"/>
                        <a:pt x="69968" y="294964"/>
                        <a:pt x="65819" y="186876"/>
                      </a:cubicBezTo>
                      <a:close/>
                    </a:path>
                  </a:pathLst>
                </a:custGeom>
                <a:solidFill>
                  <a:srgbClr val="FFFFFF"/>
                </a:solidFill>
                <a:ln w="5123" cap="flat">
                  <a:noFill/>
                  <a:prstDash val="solid"/>
                  <a:miter/>
                </a:ln>
              </p:spPr>
              <p:txBody>
                <a:bodyPr rtlCol="0" anchor="ctr"/>
                <a:lstStyle/>
                <a:p>
                  <a:endParaRPr lang="en-US"/>
                </a:p>
              </p:txBody>
            </p:sp>
            <p:sp>
              <p:nvSpPr>
                <p:cNvPr id="68" name="Graphic 472">
                  <a:extLst>
                    <a:ext uri="{FF2B5EF4-FFF2-40B4-BE49-F238E27FC236}">
                      <a16:creationId xmlns:a16="http://schemas.microsoft.com/office/drawing/2014/main" id="{A34B8946-AF34-4A1D-8722-2FDB96B5AF46}"/>
                    </a:ext>
                  </a:extLst>
                </p:cNvPr>
                <p:cNvSpPr/>
                <p:nvPr/>
              </p:nvSpPr>
              <p:spPr>
                <a:xfrm>
                  <a:off x="3089135" y="4315891"/>
                  <a:ext cx="58910" cy="467547"/>
                </a:xfrm>
                <a:custGeom>
                  <a:avLst/>
                  <a:gdLst>
                    <a:gd name="connsiteX0" fmla="*/ 57784 w 58910"/>
                    <a:gd name="connsiteY0" fmla="*/ 413913 h 467547"/>
                    <a:gd name="connsiteX1" fmla="*/ 53430 w 58910"/>
                    <a:gd name="connsiteY1" fmla="*/ 25460 h 467547"/>
                    <a:gd name="connsiteX2" fmla="*/ 47948 w 58910"/>
                    <a:gd name="connsiteY2" fmla="*/ 22335 h 467547"/>
                    <a:gd name="connsiteX3" fmla="*/ 0 w 58910"/>
                    <a:gd name="connsiteY3" fmla="*/ 0 h 467547"/>
                    <a:gd name="connsiteX4" fmla="*/ 6813 w 58910"/>
                    <a:gd name="connsiteY4" fmla="*/ 236463 h 467547"/>
                    <a:gd name="connsiteX5" fmla="*/ 9374 w 58910"/>
                    <a:gd name="connsiteY5" fmla="*/ 433175 h 467547"/>
                    <a:gd name="connsiteX6" fmla="*/ 53225 w 58910"/>
                    <a:gd name="connsiteY6" fmla="*/ 463859 h 467547"/>
                    <a:gd name="connsiteX7" fmla="*/ 58911 w 58910"/>
                    <a:gd name="connsiteY7" fmla="*/ 467548 h 467547"/>
                    <a:gd name="connsiteX8" fmla="*/ 57784 w 58910"/>
                    <a:gd name="connsiteY8" fmla="*/ 413913 h 467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910" h="467547">
                      <a:moveTo>
                        <a:pt x="57784" y="413913"/>
                      </a:moveTo>
                      <a:cubicBezTo>
                        <a:pt x="52559" y="288151"/>
                        <a:pt x="59269" y="151222"/>
                        <a:pt x="53430" y="25460"/>
                      </a:cubicBezTo>
                      <a:cubicBezTo>
                        <a:pt x="51534" y="24640"/>
                        <a:pt x="49741" y="23206"/>
                        <a:pt x="47948" y="22335"/>
                      </a:cubicBezTo>
                      <a:cubicBezTo>
                        <a:pt x="38164" y="17520"/>
                        <a:pt x="21515" y="9784"/>
                        <a:pt x="0" y="0"/>
                      </a:cubicBezTo>
                      <a:cubicBezTo>
                        <a:pt x="1537" y="78838"/>
                        <a:pt x="4559" y="157625"/>
                        <a:pt x="6813" y="236463"/>
                      </a:cubicBezTo>
                      <a:cubicBezTo>
                        <a:pt x="8708" y="301983"/>
                        <a:pt x="10655" y="367604"/>
                        <a:pt x="9374" y="433175"/>
                      </a:cubicBezTo>
                      <a:cubicBezTo>
                        <a:pt x="32785" y="449772"/>
                        <a:pt x="48409" y="460735"/>
                        <a:pt x="53225" y="463859"/>
                      </a:cubicBezTo>
                      <a:cubicBezTo>
                        <a:pt x="55018" y="465038"/>
                        <a:pt x="57220" y="466113"/>
                        <a:pt x="58911" y="467548"/>
                      </a:cubicBezTo>
                      <a:cubicBezTo>
                        <a:pt x="58808" y="449670"/>
                        <a:pt x="58501" y="431791"/>
                        <a:pt x="57784" y="413913"/>
                      </a:cubicBezTo>
                      <a:close/>
                    </a:path>
                  </a:pathLst>
                </a:custGeom>
                <a:solidFill>
                  <a:srgbClr val="FFFFFF"/>
                </a:solidFill>
                <a:ln w="5123" cap="flat">
                  <a:noFill/>
                  <a:prstDash val="solid"/>
                  <a:miter/>
                </a:ln>
              </p:spPr>
              <p:txBody>
                <a:bodyPr rtlCol="0" anchor="ctr"/>
                <a:lstStyle/>
                <a:p>
                  <a:endParaRPr lang="en-US"/>
                </a:p>
              </p:txBody>
            </p:sp>
            <p:sp>
              <p:nvSpPr>
                <p:cNvPr id="69" name="Graphic 472">
                  <a:extLst>
                    <a:ext uri="{FF2B5EF4-FFF2-40B4-BE49-F238E27FC236}">
                      <a16:creationId xmlns:a16="http://schemas.microsoft.com/office/drawing/2014/main" id="{2BEE6F4B-7D5C-4B6E-A369-A56FE9CE3DE1}"/>
                    </a:ext>
                  </a:extLst>
                </p:cNvPr>
                <p:cNvSpPr/>
                <p:nvPr/>
              </p:nvSpPr>
              <p:spPr>
                <a:xfrm>
                  <a:off x="2911634" y="4225578"/>
                  <a:ext cx="564622" cy="105322"/>
                </a:xfrm>
                <a:custGeom>
                  <a:avLst/>
                  <a:gdLst>
                    <a:gd name="connsiteX0" fmla="*/ 329850 w 564622"/>
                    <a:gd name="connsiteY0" fmla="*/ 45592 h 105322"/>
                    <a:gd name="connsiteX1" fmla="*/ 0 w 564622"/>
                    <a:gd name="connsiteY1" fmla="*/ 0 h 105322"/>
                    <a:gd name="connsiteX2" fmla="*/ 76072 w 564622"/>
                    <a:gd name="connsiteY2" fmla="*/ 34424 h 105322"/>
                    <a:gd name="connsiteX3" fmla="*/ 230265 w 564622"/>
                    <a:gd name="connsiteY3" fmla="*/ 104554 h 105322"/>
                    <a:gd name="connsiteX4" fmla="*/ 232006 w 564622"/>
                    <a:gd name="connsiteY4" fmla="*/ 105322 h 105322"/>
                    <a:gd name="connsiteX5" fmla="*/ 250756 w 564622"/>
                    <a:gd name="connsiteY5" fmla="*/ 93592 h 105322"/>
                    <a:gd name="connsiteX6" fmla="*/ 444803 w 564622"/>
                    <a:gd name="connsiteY6" fmla="*/ 93592 h 105322"/>
                    <a:gd name="connsiteX7" fmla="*/ 564623 w 564622"/>
                    <a:gd name="connsiteY7" fmla="*/ 93796 h 105322"/>
                    <a:gd name="connsiteX8" fmla="*/ 440654 w 564622"/>
                    <a:gd name="connsiteY8" fmla="*/ 47692 h 105322"/>
                    <a:gd name="connsiteX9" fmla="*/ 329850 w 564622"/>
                    <a:gd name="connsiteY9" fmla="*/ 45592 h 10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4622" h="105322">
                      <a:moveTo>
                        <a:pt x="329850" y="45592"/>
                      </a:moveTo>
                      <a:cubicBezTo>
                        <a:pt x="219558" y="38471"/>
                        <a:pt x="108294" y="23564"/>
                        <a:pt x="0" y="0"/>
                      </a:cubicBezTo>
                      <a:cubicBezTo>
                        <a:pt x="38728" y="17571"/>
                        <a:pt x="67722" y="30736"/>
                        <a:pt x="76072" y="34424"/>
                      </a:cubicBezTo>
                      <a:cubicBezTo>
                        <a:pt x="118949" y="53225"/>
                        <a:pt x="188259" y="83705"/>
                        <a:pt x="230265" y="104554"/>
                      </a:cubicBezTo>
                      <a:cubicBezTo>
                        <a:pt x="230828" y="104810"/>
                        <a:pt x="231392" y="105066"/>
                        <a:pt x="232006" y="105322"/>
                      </a:cubicBezTo>
                      <a:cubicBezTo>
                        <a:pt x="234875" y="96819"/>
                        <a:pt x="242867" y="94155"/>
                        <a:pt x="250756" y="93592"/>
                      </a:cubicBezTo>
                      <a:cubicBezTo>
                        <a:pt x="326674" y="88110"/>
                        <a:pt x="379898" y="94821"/>
                        <a:pt x="444803" y="93592"/>
                      </a:cubicBezTo>
                      <a:cubicBezTo>
                        <a:pt x="484709" y="92874"/>
                        <a:pt x="524666" y="94258"/>
                        <a:pt x="564623" y="93796"/>
                      </a:cubicBezTo>
                      <a:cubicBezTo>
                        <a:pt x="525127" y="80221"/>
                        <a:pt x="483428" y="64495"/>
                        <a:pt x="440654" y="47692"/>
                      </a:cubicBezTo>
                      <a:cubicBezTo>
                        <a:pt x="403668" y="48204"/>
                        <a:pt x="366733" y="48000"/>
                        <a:pt x="329850" y="45592"/>
                      </a:cubicBezTo>
                      <a:close/>
                    </a:path>
                  </a:pathLst>
                </a:custGeom>
                <a:solidFill>
                  <a:srgbClr val="FFFFFF"/>
                </a:solidFill>
                <a:ln w="5123" cap="flat">
                  <a:noFill/>
                  <a:prstDash val="solid"/>
                  <a:miter/>
                </a:ln>
              </p:spPr>
              <p:txBody>
                <a:bodyPr rtlCol="0" anchor="ctr"/>
                <a:lstStyle/>
                <a:p>
                  <a:endParaRPr lang="en-US"/>
                </a:p>
              </p:txBody>
            </p:sp>
            <p:sp>
              <p:nvSpPr>
                <p:cNvPr id="70" name="Graphic 472">
                  <a:extLst>
                    <a:ext uri="{FF2B5EF4-FFF2-40B4-BE49-F238E27FC236}">
                      <a16:creationId xmlns:a16="http://schemas.microsoft.com/office/drawing/2014/main" id="{C0A674F3-8142-42E7-ABA6-B5817568FED7}"/>
                    </a:ext>
                  </a:extLst>
                </p:cNvPr>
                <p:cNvSpPr/>
                <p:nvPr/>
              </p:nvSpPr>
              <p:spPr>
                <a:xfrm>
                  <a:off x="3464689" y="4332539"/>
                  <a:ext cx="39229" cy="447979"/>
                </a:xfrm>
                <a:custGeom>
                  <a:avLst/>
                  <a:gdLst>
                    <a:gd name="connsiteX0" fmla="*/ 37283 w 39229"/>
                    <a:gd name="connsiteY0" fmla="*/ 333487 h 447979"/>
                    <a:gd name="connsiteX1" fmla="*/ 35695 w 39229"/>
                    <a:gd name="connsiteY1" fmla="*/ 21925 h 447979"/>
                    <a:gd name="connsiteX2" fmla="*/ 17305 w 39229"/>
                    <a:gd name="connsiteY2" fmla="*/ 0 h 447979"/>
                    <a:gd name="connsiteX3" fmla="*/ 16895 w 39229"/>
                    <a:gd name="connsiteY3" fmla="*/ 0 h 447979"/>
                    <a:gd name="connsiteX4" fmla="*/ 400 w 39229"/>
                    <a:gd name="connsiteY4" fmla="*/ 330413 h 447979"/>
                    <a:gd name="connsiteX5" fmla="*/ 5984 w 39229"/>
                    <a:gd name="connsiteY5" fmla="*/ 447979 h 447979"/>
                    <a:gd name="connsiteX6" fmla="*/ 33749 w 39229"/>
                    <a:gd name="connsiteY6" fmla="*/ 446852 h 447979"/>
                    <a:gd name="connsiteX7" fmla="*/ 39230 w 39229"/>
                    <a:gd name="connsiteY7" fmla="*/ 446545 h 447979"/>
                    <a:gd name="connsiteX8" fmla="*/ 37283 w 39229"/>
                    <a:gd name="connsiteY8" fmla="*/ 333487 h 447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229" h="447979">
                      <a:moveTo>
                        <a:pt x="37283" y="333487"/>
                      </a:moveTo>
                      <a:cubicBezTo>
                        <a:pt x="35900" y="229650"/>
                        <a:pt x="29138" y="125813"/>
                        <a:pt x="35695" y="21925"/>
                      </a:cubicBezTo>
                      <a:cubicBezTo>
                        <a:pt x="36464" y="9528"/>
                        <a:pt x="33134" y="666"/>
                        <a:pt x="17305" y="0"/>
                      </a:cubicBezTo>
                      <a:cubicBezTo>
                        <a:pt x="17151" y="0"/>
                        <a:pt x="17049" y="0"/>
                        <a:pt x="16895" y="0"/>
                      </a:cubicBezTo>
                      <a:cubicBezTo>
                        <a:pt x="9416" y="110087"/>
                        <a:pt x="-2315" y="219968"/>
                        <a:pt x="400" y="330413"/>
                      </a:cubicBezTo>
                      <a:cubicBezTo>
                        <a:pt x="1373" y="369653"/>
                        <a:pt x="3474" y="408842"/>
                        <a:pt x="5984" y="447979"/>
                      </a:cubicBezTo>
                      <a:cubicBezTo>
                        <a:pt x="15563" y="447723"/>
                        <a:pt x="24835" y="447365"/>
                        <a:pt x="33749" y="446852"/>
                      </a:cubicBezTo>
                      <a:cubicBezTo>
                        <a:pt x="35490" y="446750"/>
                        <a:pt x="37437" y="446493"/>
                        <a:pt x="39230" y="446545"/>
                      </a:cubicBezTo>
                      <a:cubicBezTo>
                        <a:pt x="38461" y="408791"/>
                        <a:pt x="37795" y="371139"/>
                        <a:pt x="37283" y="333487"/>
                      </a:cubicBezTo>
                      <a:close/>
                    </a:path>
                  </a:pathLst>
                </a:custGeom>
                <a:solidFill>
                  <a:srgbClr val="FFFFFF"/>
                </a:solidFill>
                <a:ln w="5123" cap="flat">
                  <a:noFill/>
                  <a:prstDash val="solid"/>
                  <a:miter/>
                </a:ln>
              </p:spPr>
              <p:txBody>
                <a:bodyPr rtlCol="0" anchor="ctr"/>
                <a:lstStyle/>
                <a:p>
                  <a:endParaRPr lang="en-US"/>
                </a:p>
              </p:txBody>
            </p:sp>
            <p:sp>
              <p:nvSpPr>
                <p:cNvPr id="71" name="Graphic 472">
                  <a:extLst>
                    <a:ext uri="{FF2B5EF4-FFF2-40B4-BE49-F238E27FC236}">
                      <a16:creationId xmlns:a16="http://schemas.microsoft.com/office/drawing/2014/main" id="{94DF7D00-1BCE-4B26-BD74-1A1B94BE2DD8}"/>
                    </a:ext>
                  </a:extLst>
                </p:cNvPr>
                <p:cNvSpPr/>
                <p:nvPr/>
              </p:nvSpPr>
              <p:spPr>
                <a:xfrm>
                  <a:off x="3164489" y="5290226"/>
                  <a:ext cx="355213" cy="425695"/>
                </a:xfrm>
                <a:custGeom>
                  <a:avLst/>
                  <a:gdLst>
                    <a:gd name="connsiteX0" fmla="*/ 354336 w 355213"/>
                    <a:gd name="connsiteY0" fmla="*/ 397674 h 425695"/>
                    <a:gd name="connsiteX1" fmla="*/ 348445 w 355213"/>
                    <a:gd name="connsiteY1" fmla="*/ 265765 h 425695"/>
                    <a:gd name="connsiteX2" fmla="*/ 350597 w 355213"/>
                    <a:gd name="connsiteY2" fmla="*/ 154 h 425695"/>
                    <a:gd name="connsiteX3" fmla="*/ 313919 w 355213"/>
                    <a:gd name="connsiteY3" fmla="*/ 0 h 425695"/>
                    <a:gd name="connsiteX4" fmla="*/ 298499 w 355213"/>
                    <a:gd name="connsiteY4" fmla="*/ 337175 h 425695"/>
                    <a:gd name="connsiteX5" fmla="*/ 64546 w 355213"/>
                    <a:gd name="connsiteY5" fmla="*/ 395933 h 425695"/>
                    <a:gd name="connsiteX6" fmla="*/ 0 w 355213"/>
                    <a:gd name="connsiteY6" fmla="*/ 390656 h 425695"/>
                    <a:gd name="connsiteX7" fmla="*/ 40316 w 355213"/>
                    <a:gd name="connsiteY7" fmla="*/ 423185 h 425695"/>
                    <a:gd name="connsiteX8" fmla="*/ 109728 w 355213"/>
                    <a:gd name="connsiteY8" fmla="*/ 425081 h 425695"/>
                    <a:gd name="connsiteX9" fmla="*/ 329235 w 355213"/>
                    <a:gd name="connsiteY9" fmla="*/ 425285 h 425695"/>
                    <a:gd name="connsiteX10" fmla="*/ 354336 w 355213"/>
                    <a:gd name="connsiteY10" fmla="*/ 397674 h 425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5213" h="425695">
                      <a:moveTo>
                        <a:pt x="354336" y="397674"/>
                      </a:moveTo>
                      <a:cubicBezTo>
                        <a:pt x="348036" y="353875"/>
                        <a:pt x="348445" y="309769"/>
                        <a:pt x="348445" y="265765"/>
                      </a:cubicBezTo>
                      <a:cubicBezTo>
                        <a:pt x="348497" y="177245"/>
                        <a:pt x="351417" y="88674"/>
                        <a:pt x="350597" y="154"/>
                      </a:cubicBezTo>
                      <a:cubicBezTo>
                        <a:pt x="338763" y="205"/>
                        <a:pt x="326469" y="154"/>
                        <a:pt x="313919" y="0"/>
                      </a:cubicBezTo>
                      <a:cubicBezTo>
                        <a:pt x="312125" y="41289"/>
                        <a:pt x="314072" y="285385"/>
                        <a:pt x="298499" y="337175"/>
                      </a:cubicBezTo>
                      <a:cubicBezTo>
                        <a:pt x="288664" y="369858"/>
                        <a:pt x="106142" y="397470"/>
                        <a:pt x="64546" y="395933"/>
                      </a:cubicBezTo>
                      <a:cubicBezTo>
                        <a:pt x="43645" y="395164"/>
                        <a:pt x="21515" y="393986"/>
                        <a:pt x="0" y="390656"/>
                      </a:cubicBezTo>
                      <a:cubicBezTo>
                        <a:pt x="3945" y="411710"/>
                        <a:pt x="14753" y="420726"/>
                        <a:pt x="40316" y="423185"/>
                      </a:cubicBezTo>
                      <a:cubicBezTo>
                        <a:pt x="63316" y="425439"/>
                        <a:pt x="86574" y="424159"/>
                        <a:pt x="109728" y="425081"/>
                      </a:cubicBezTo>
                      <a:cubicBezTo>
                        <a:pt x="182880" y="428001"/>
                        <a:pt x="256083" y="419241"/>
                        <a:pt x="329235" y="425285"/>
                      </a:cubicBezTo>
                      <a:cubicBezTo>
                        <a:pt x="351980" y="427078"/>
                        <a:pt x="357666" y="420829"/>
                        <a:pt x="354336" y="397674"/>
                      </a:cubicBezTo>
                      <a:close/>
                    </a:path>
                  </a:pathLst>
                </a:custGeom>
                <a:solidFill>
                  <a:srgbClr val="FFFFFF"/>
                </a:solidFill>
                <a:ln w="5123" cap="flat">
                  <a:noFill/>
                  <a:prstDash val="solid"/>
                  <a:miter/>
                </a:ln>
              </p:spPr>
              <p:txBody>
                <a:bodyPr rtlCol="0" anchor="ctr"/>
                <a:lstStyle/>
                <a:p>
                  <a:endParaRPr lang="en-US"/>
                </a:p>
              </p:txBody>
            </p:sp>
            <p:sp>
              <p:nvSpPr>
                <p:cNvPr id="72" name="Graphic 472">
                  <a:extLst>
                    <a:ext uri="{FF2B5EF4-FFF2-40B4-BE49-F238E27FC236}">
                      <a16:creationId xmlns:a16="http://schemas.microsoft.com/office/drawing/2014/main" id="{4BD72E15-C7C1-4176-8F85-325E5DE3BD6A}"/>
                    </a:ext>
                  </a:extLst>
                </p:cNvPr>
                <p:cNvSpPr/>
                <p:nvPr/>
              </p:nvSpPr>
              <p:spPr>
                <a:xfrm>
                  <a:off x="3471492" y="4791225"/>
                  <a:ext cx="43542" cy="487680"/>
                </a:xfrm>
                <a:custGeom>
                  <a:avLst/>
                  <a:gdLst>
                    <a:gd name="connsiteX0" fmla="*/ 7479 w 43542"/>
                    <a:gd name="connsiteY0" fmla="*/ 486348 h 487680"/>
                    <a:gd name="connsiteX1" fmla="*/ 43543 w 43542"/>
                    <a:gd name="connsiteY1" fmla="*/ 487680 h 487680"/>
                    <a:gd name="connsiteX2" fmla="*/ 43441 w 43542"/>
                    <a:gd name="connsiteY2" fmla="*/ 477793 h 487680"/>
                    <a:gd name="connsiteX3" fmla="*/ 32683 w 43542"/>
                    <a:gd name="connsiteY3" fmla="*/ 0 h 487680"/>
                    <a:gd name="connsiteX4" fmla="*/ 27407 w 43542"/>
                    <a:gd name="connsiteY4" fmla="*/ 205 h 487680"/>
                    <a:gd name="connsiteX5" fmla="*/ 0 w 43542"/>
                    <a:gd name="connsiteY5" fmla="*/ 1332 h 487680"/>
                    <a:gd name="connsiteX6" fmla="*/ 7479 w 43542"/>
                    <a:gd name="connsiteY6" fmla="*/ 486348 h 487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542" h="487680">
                      <a:moveTo>
                        <a:pt x="7479" y="486348"/>
                      </a:moveTo>
                      <a:cubicBezTo>
                        <a:pt x="20696" y="486707"/>
                        <a:pt x="32888" y="487117"/>
                        <a:pt x="43543" y="487680"/>
                      </a:cubicBezTo>
                      <a:cubicBezTo>
                        <a:pt x="43492" y="484401"/>
                        <a:pt x="43492" y="481072"/>
                        <a:pt x="43441" y="477793"/>
                      </a:cubicBezTo>
                      <a:cubicBezTo>
                        <a:pt x="40879" y="318529"/>
                        <a:pt x="35961" y="159265"/>
                        <a:pt x="32683" y="0"/>
                      </a:cubicBezTo>
                      <a:cubicBezTo>
                        <a:pt x="30890" y="154"/>
                        <a:pt x="29046" y="103"/>
                        <a:pt x="27407" y="205"/>
                      </a:cubicBezTo>
                      <a:cubicBezTo>
                        <a:pt x="20645" y="717"/>
                        <a:pt x="11321" y="1076"/>
                        <a:pt x="0" y="1332"/>
                      </a:cubicBezTo>
                      <a:cubicBezTo>
                        <a:pt x="5328" y="82527"/>
                        <a:pt x="10860" y="405973"/>
                        <a:pt x="7479" y="486348"/>
                      </a:cubicBezTo>
                      <a:close/>
                    </a:path>
                  </a:pathLst>
                </a:custGeom>
                <a:solidFill>
                  <a:srgbClr val="FFFFFF"/>
                </a:solidFill>
                <a:ln w="5123" cap="flat">
                  <a:noFill/>
                  <a:prstDash val="solid"/>
                  <a:miter/>
                </a:ln>
              </p:spPr>
              <p:txBody>
                <a:bodyPr rtlCol="0" anchor="ctr"/>
                <a:lstStyle/>
                <a:p>
                  <a:endParaRPr lang="en-US"/>
                </a:p>
              </p:txBody>
            </p:sp>
            <p:sp>
              <p:nvSpPr>
                <p:cNvPr id="73" name="Graphic 472">
                  <a:extLst>
                    <a:ext uri="{FF2B5EF4-FFF2-40B4-BE49-F238E27FC236}">
                      <a16:creationId xmlns:a16="http://schemas.microsoft.com/office/drawing/2014/main" id="{3B3F38ED-3744-404D-93E5-C826A2ED21BD}"/>
                    </a:ext>
                  </a:extLst>
                </p:cNvPr>
                <p:cNvSpPr/>
                <p:nvPr/>
              </p:nvSpPr>
              <p:spPr>
                <a:xfrm>
                  <a:off x="3142513" y="4316952"/>
                  <a:ext cx="385103" cy="1411297"/>
                </a:xfrm>
                <a:custGeom>
                  <a:avLst/>
                  <a:gdLst>
                    <a:gd name="connsiteX0" fmla="*/ 381026 w 385103"/>
                    <a:gd name="connsiteY0" fmla="*/ 1325306 h 1411297"/>
                    <a:gd name="connsiteX1" fmla="*/ 381026 w 385103"/>
                    <a:gd name="connsiteY1" fmla="*/ 1112355 h 1411297"/>
                    <a:gd name="connsiteX2" fmla="*/ 374468 w 385103"/>
                    <a:gd name="connsiteY2" fmla="*/ 522836 h 1411297"/>
                    <a:gd name="connsiteX3" fmla="*/ 368321 w 385103"/>
                    <a:gd name="connsiteY3" fmla="*/ 219983 h 1411297"/>
                    <a:gd name="connsiteX4" fmla="*/ 368782 w 385103"/>
                    <a:gd name="connsiteY4" fmla="*/ 25218 h 1411297"/>
                    <a:gd name="connsiteX5" fmla="*/ 361918 w 385103"/>
                    <a:gd name="connsiteY5" fmla="*/ 4983 h 1411297"/>
                    <a:gd name="connsiteX6" fmla="*/ 360996 w 385103"/>
                    <a:gd name="connsiteY6" fmla="*/ 8057 h 1411297"/>
                    <a:gd name="connsiteX7" fmla="*/ 345372 w 385103"/>
                    <a:gd name="connsiteY7" fmla="*/ 6418 h 1411297"/>
                    <a:gd name="connsiteX8" fmla="*/ 333692 w 385103"/>
                    <a:gd name="connsiteY8" fmla="*/ 2422 h 1411297"/>
                    <a:gd name="connsiteX9" fmla="*/ 213872 w 385103"/>
                    <a:gd name="connsiteY9" fmla="*/ 2217 h 1411297"/>
                    <a:gd name="connsiteX10" fmla="*/ 19825 w 385103"/>
                    <a:gd name="connsiteY10" fmla="*/ 2217 h 1411297"/>
                    <a:gd name="connsiteX11" fmla="*/ 1076 w 385103"/>
                    <a:gd name="connsiteY11" fmla="*/ 13948 h 1411297"/>
                    <a:gd name="connsiteX12" fmla="*/ 8043 w 385103"/>
                    <a:gd name="connsiteY12" fmla="*/ 21735 h 1411297"/>
                    <a:gd name="connsiteX13" fmla="*/ 0 w 385103"/>
                    <a:gd name="connsiteY13" fmla="*/ 24398 h 1411297"/>
                    <a:gd name="connsiteX14" fmla="*/ 4354 w 385103"/>
                    <a:gd name="connsiteY14" fmla="*/ 412852 h 1411297"/>
                    <a:gd name="connsiteX15" fmla="*/ 5430 w 385103"/>
                    <a:gd name="connsiteY15" fmla="*/ 466487 h 1411297"/>
                    <a:gd name="connsiteX16" fmla="*/ 8247 w 385103"/>
                    <a:gd name="connsiteY16" fmla="*/ 472173 h 1411297"/>
                    <a:gd name="connsiteX17" fmla="*/ 5533 w 385103"/>
                    <a:gd name="connsiteY17" fmla="*/ 476732 h 1411297"/>
                    <a:gd name="connsiteX18" fmla="*/ 5430 w 385103"/>
                    <a:gd name="connsiteY18" fmla="*/ 476732 h 1411297"/>
                    <a:gd name="connsiteX19" fmla="*/ 5737 w 385103"/>
                    <a:gd name="connsiteY19" fmla="*/ 632513 h 1411297"/>
                    <a:gd name="connsiteX20" fmla="*/ 10040 w 385103"/>
                    <a:gd name="connsiteY20" fmla="*/ 956830 h 1411297"/>
                    <a:gd name="connsiteX21" fmla="*/ 11014 w 385103"/>
                    <a:gd name="connsiteY21" fmla="*/ 960365 h 1411297"/>
                    <a:gd name="connsiteX22" fmla="*/ 10040 w 385103"/>
                    <a:gd name="connsiteY22" fmla="*/ 962670 h 1411297"/>
                    <a:gd name="connsiteX23" fmla="*/ 9426 w 385103"/>
                    <a:gd name="connsiteY23" fmla="*/ 1145909 h 1411297"/>
                    <a:gd name="connsiteX24" fmla="*/ 13473 w 385103"/>
                    <a:gd name="connsiteY24" fmla="*/ 1371973 h 1411297"/>
                    <a:gd name="connsiteX25" fmla="*/ 14395 w 385103"/>
                    <a:gd name="connsiteY25" fmla="*/ 1378171 h 1411297"/>
                    <a:gd name="connsiteX26" fmla="*/ 36934 w 385103"/>
                    <a:gd name="connsiteY26" fmla="*/ 1400097 h 1411297"/>
                    <a:gd name="connsiteX27" fmla="*/ 29148 w 385103"/>
                    <a:gd name="connsiteY27" fmla="*/ 1399379 h 1411297"/>
                    <a:gd name="connsiteX28" fmla="*/ 36934 w 385103"/>
                    <a:gd name="connsiteY28" fmla="*/ 1402863 h 1411297"/>
                    <a:gd name="connsiteX29" fmla="*/ 116695 w 385103"/>
                    <a:gd name="connsiteY29" fmla="*/ 1410700 h 1411297"/>
                    <a:gd name="connsiteX30" fmla="*/ 358486 w 385103"/>
                    <a:gd name="connsiteY30" fmla="*/ 1411008 h 1411297"/>
                    <a:gd name="connsiteX31" fmla="*/ 385021 w 385103"/>
                    <a:gd name="connsiteY31" fmla="*/ 1378837 h 1411297"/>
                    <a:gd name="connsiteX32" fmla="*/ 381026 w 385103"/>
                    <a:gd name="connsiteY32" fmla="*/ 1325306 h 1411297"/>
                    <a:gd name="connsiteX33" fmla="*/ 372624 w 385103"/>
                    <a:gd name="connsiteY33" fmla="*/ 973376 h 1411297"/>
                    <a:gd name="connsiteX34" fmla="*/ 370473 w 385103"/>
                    <a:gd name="connsiteY34" fmla="*/ 1238988 h 1411297"/>
                    <a:gd name="connsiteX35" fmla="*/ 376364 w 385103"/>
                    <a:gd name="connsiteY35" fmla="*/ 1370897 h 1411297"/>
                    <a:gd name="connsiteX36" fmla="*/ 351314 w 385103"/>
                    <a:gd name="connsiteY36" fmla="*/ 1398406 h 1411297"/>
                    <a:gd name="connsiteX37" fmla="*/ 131807 w 385103"/>
                    <a:gd name="connsiteY37" fmla="*/ 1398201 h 1411297"/>
                    <a:gd name="connsiteX38" fmla="*/ 62394 w 385103"/>
                    <a:gd name="connsiteY38" fmla="*/ 1396306 h 1411297"/>
                    <a:gd name="connsiteX39" fmla="*/ 20644 w 385103"/>
                    <a:gd name="connsiteY39" fmla="*/ 1352200 h 1411297"/>
                    <a:gd name="connsiteX40" fmla="*/ 19978 w 385103"/>
                    <a:gd name="connsiteY40" fmla="*/ 1110204 h 1411297"/>
                    <a:gd name="connsiteX41" fmla="*/ 19927 w 385103"/>
                    <a:gd name="connsiteY41" fmla="*/ 968664 h 1411297"/>
                    <a:gd name="connsiteX42" fmla="*/ 16546 w 385103"/>
                    <a:gd name="connsiteY42" fmla="*/ 963080 h 1411297"/>
                    <a:gd name="connsiteX43" fmla="*/ 19876 w 385103"/>
                    <a:gd name="connsiteY43" fmla="*/ 957701 h 1411297"/>
                    <a:gd name="connsiteX44" fmla="*/ 17161 w 385103"/>
                    <a:gd name="connsiteY44" fmla="*/ 661815 h 1411297"/>
                    <a:gd name="connsiteX45" fmla="*/ 13217 w 385103"/>
                    <a:gd name="connsiteY45" fmla="*/ 545325 h 1411297"/>
                    <a:gd name="connsiteX46" fmla="*/ 13217 w 385103"/>
                    <a:gd name="connsiteY46" fmla="*/ 476015 h 1411297"/>
                    <a:gd name="connsiteX47" fmla="*/ 9733 w 385103"/>
                    <a:gd name="connsiteY47" fmla="*/ 471712 h 1411297"/>
                    <a:gd name="connsiteX48" fmla="*/ 13217 w 385103"/>
                    <a:gd name="connsiteY48" fmla="*/ 468075 h 1411297"/>
                    <a:gd name="connsiteX49" fmla="*/ 13114 w 385103"/>
                    <a:gd name="connsiteY49" fmla="*/ 97294 h 1411297"/>
                    <a:gd name="connsiteX50" fmla="*/ 11987 w 385103"/>
                    <a:gd name="connsiteY50" fmla="*/ 39100 h 1411297"/>
                    <a:gd name="connsiteX51" fmla="*/ 29507 w 385103"/>
                    <a:gd name="connsiteY51" fmla="*/ 17175 h 1411297"/>
                    <a:gd name="connsiteX52" fmla="*/ 113724 w 385103"/>
                    <a:gd name="connsiteY52" fmla="*/ 11643 h 1411297"/>
                    <a:gd name="connsiteX53" fmla="*/ 339583 w 385103"/>
                    <a:gd name="connsiteY53" fmla="*/ 15434 h 1411297"/>
                    <a:gd name="connsiteX54" fmla="*/ 357974 w 385103"/>
                    <a:gd name="connsiteY54" fmla="*/ 37359 h 1411297"/>
                    <a:gd name="connsiteX55" fmla="*/ 359562 w 385103"/>
                    <a:gd name="connsiteY55" fmla="*/ 348921 h 1411297"/>
                    <a:gd name="connsiteX56" fmla="*/ 361508 w 385103"/>
                    <a:gd name="connsiteY56" fmla="*/ 461876 h 1411297"/>
                    <a:gd name="connsiteX57" fmla="*/ 368270 w 385103"/>
                    <a:gd name="connsiteY57" fmla="*/ 467767 h 1411297"/>
                    <a:gd name="connsiteX58" fmla="*/ 361764 w 385103"/>
                    <a:gd name="connsiteY58" fmla="*/ 474119 h 1411297"/>
                    <a:gd name="connsiteX59" fmla="*/ 372522 w 385103"/>
                    <a:gd name="connsiteY59" fmla="*/ 951912 h 1411297"/>
                    <a:gd name="connsiteX60" fmla="*/ 372624 w 385103"/>
                    <a:gd name="connsiteY60" fmla="*/ 961799 h 1411297"/>
                    <a:gd name="connsiteX61" fmla="*/ 373086 w 385103"/>
                    <a:gd name="connsiteY61" fmla="*/ 961799 h 1411297"/>
                    <a:gd name="connsiteX62" fmla="*/ 379489 w 385103"/>
                    <a:gd name="connsiteY62" fmla="*/ 973172 h 1411297"/>
                    <a:gd name="connsiteX63" fmla="*/ 372624 w 385103"/>
                    <a:gd name="connsiteY63" fmla="*/ 973376 h 141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385103" h="1411297">
                      <a:moveTo>
                        <a:pt x="381026" y="1325306"/>
                      </a:moveTo>
                      <a:cubicBezTo>
                        <a:pt x="378157" y="1254305"/>
                        <a:pt x="380411" y="1183355"/>
                        <a:pt x="381026" y="1112355"/>
                      </a:cubicBezTo>
                      <a:cubicBezTo>
                        <a:pt x="382767" y="915797"/>
                        <a:pt x="381743" y="719342"/>
                        <a:pt x="374468" y="522836"/>
                      </a:cubicBezTo>
                      <a:cubicBezTo>
                        <a:pt x="370626" y="419819"/>
                        <a:pt x="364736" y="316699"/>
                        <a:pt x="368321" y="219983"/>
                      </a:cubicBezTo>
                      <a:cubicBezTo>
                        <a:pt x="368321" y="150724"/>
                        <a:pt x="367604" y="87971"/>
                        <a:pt x="368782" y="25218"/>
                      </a:cubicBezTo>
                      <a:cubicBezTo>
                        <a:pt x="368987" y="14409"/>
                        <a:pt x="367194" y="8211"/>
                        <a:pt x="361918" y="4983"/>
                      </a:cubicBezTo>
                      <a:cubicBezTo>
                        <a:pt x="361816" y="5854"/>
                        <a:pt x="361508" y="6879"/>
                        <a:pt x="360996" y="8057"/>
                      </a:cubicBezTo>
                      <a:cubicBezTo>
                        <a:pt x="357615" y="15536"/>
                        <a:pt x="350392" y="8108"/>
                        <a:pt x="345372" y="6418"/>
                      </a:cubicBezTo>
                      <a:cubicBezTo>
                        <a:pt x="341530" y="5137"/>
                        <a:pt x="337585" y="3754"/>
                        <a:pt x="333692" y="2422"/>
                      </a:cubicBezTo>
                      <a:cubicBezTo>
                        <a:pt x="293786" y="2883"/>
                        <a:pt x="253829" y="1500"/>
                        <a:pt x="213872" y="2217"/>
                      </a:cubicBezTo>
                      <a:cubicBezTo>
                        <a:pt x="148968" y="3395"/>
                        <a:pt x="95743" y="-3315"/>
                        <a:pt x="19825" y="2217"/>
                      </a:cubicBezTo>
                      <a:cubicBezTo>
                        <a:pt x="11936" y="2781"/>
                        <a:pt x="3996" y="5445"/>
                        <a:pt x="1076" y="13948"/>
                      </a:cubicBezTo>
                      <a:cubicBezTo>
                        <a:pt x="4405" y="15383"/>
                        <a:pt x="8145" y="16817"/>
                        <a:pt x="8043" y="21735"/>
                      </a:cubicBezTo>
                      <a:cubicBezTo>
                        <a:pt x="5225" y="25577"/>
                        <a:pt x="2561" y="25525"/>
                        <a:pt x="0" y="24398"/>
                      </a:cubicBezTo>
                      <a:cubicBezTo>
                        <a:pt x="5840" y="150161"/>
                        <a:pt x="-871" y="287090"/>
                        <a:pt x="4354" y="412852"/>
                      </a:cubicBezTo>
                      <a:cubicBezTo>
                        <a:pt x="5071" y="430730"/>
                        <a:pt x="5379" y="448608"/>
                        <a:pt x="5430" y="466487"/>
                      </a:cubicBezTo>
                      <a:cubicBezTo>
                        <a:pt x="7018" y="467869"/>
                        <a:pt x="8196" y="469611"/>
                        <a:pt x="8247" y="472173"/>
                      </a:cubicBezTo>
                      <a:cubicBezTo>
                        <a:pt x="8247" y="473863"/>
                        <a:pt x="6301" y="475502"/>
                        <a:pt x="5533" y="476732"/>
                      </a:cubicBezTo>
                      <a:cubicBezTo>
                        <a:pt x="5481" y="476732"/>
                        <a:pt x="5481" y="476732"/>
                        <a:pt x="5430" y="476732"/>
                      </a:cubicBezTo>
                      <a:cubicBezTo>
                        <a:pt x="5379" y="528676"/>
                        <a:pt x="3739" y="580671"/>
                        <a:pt x="5737" y="632513"/>
                      </a:cubicBezTo>
                      <a:cubicBezTo>
                        <a:pt x="9887" y="740601"/>
                        <a:pt x="10297" y="848742"/>
                        <a:pt x="10040" y="956830"/>
                      </a:cubicBezTo>
                      <a:cubicBezTo>
                        <a:pt x="10604" y="957804"/>
                        <a:pt x="10963" y="958982"/>
                        <a:pt x="11014" y="960365"/>
                      </a:cubicBezTo>
                      <a:cubicBezTo>
                        <a:pt x="11014" y="961133"/>
                        <a:pt x="10604" y="961953"/>
                        <a:pt x="10040" y="962670"/>
                      </a:cubicBezTo>
                      <a:cubicBezTo>
                        <a:pt x="9887" y="1023733"/>
                        <a:pt x="9477" y="1084795"/>
                        <a:pt x="9426" y="1145909"/>
                      </a:cubicBezTo>
                      <a:cubicBezTo>
                        <a:pt x="9375" y="1221315"/>
                        <a:pt x="6250" y="1296669"/>
                        <a:pt x="13473" y="1371973"/>
                      </a:cubicBezTo>
                      <a:cubicBezTo>
                        <a:pt x="13677" y="1374176"/>
                        <a:pt x="13985" y="1376225"/>
                        <a:pt x="14395" y="1378171"/>
                      </a:cubicBezTo>
                      <a:cubicBezTo>
                        <a:pt x="23667" y="1382526"/>
                        <a:pt x="33349" y="1386982"/>
                        <a:pt x="36934" y="1400097"/>
                      </a:cubicBezTo>
                      <a:cubicBezTo>
                        <a:pt x="34168" y="1400148"/>
                        <a:pt x="31556" y="1399892"/>
                        <a:pt x="29148" y="1399379"/>
                      </a:cubicBezTo>
                      <a:cubicBezTo>
                        <a:pt x="31453" y="1400660"/>
                        <a:pt x="34015" y="1401838"/>
                        <a:pt x="36934" y="1402863"/>
                      </a:cubicBezTo>
                      <a:cubicBezTo>
                        <a:pt x="63112" y="1412135"/>
                        <a:pt x="89903" y="1409983"/>
                        <a:pt x="116695" y="1410700"/>
                      </a:cubicBezTo>
                      <a:cubicBezTo>
                        <a:pt x="197275" y="1412801"/>
                        <a:pt x="277855" y="1400609"/>
                        <a:pt x="358486" y="1411008"/>
                      </a:cubicBezTo>
                      <a:cubicBezTo>
                        <a:pt x="376620" y="1413364"/>
                        <a:pt x="386097" y="1401224"/>
                        <a:pt x="385021" y="1378837"/>
                      </a:cubicBezTo>
                      <a:cubicBezTo>
                        <a:pt x="384253" y="1361011"/>
                        <a:pt x="381743" y="1343184"/>
                        <a:pt x="381026" y="1325306"/>
                      </a:cubicBezTo>
                      <a:close/>
                      <a:moveTo>
                        <a:pt x="372624" y="973376"/>
                      </a:moveTo>
                      <a:cubicBezTo>
                        <a:pt x="373393" y="1061897"/>
                        <a:pt x="370473" y="1150468"/>
                        <a:pt x="370473" y="1238988"/>
                      </a:cubicBezTo>
                      <a:cubicBezTo>
                        <a:pt x="370473" y="1282992"/>
                        <a:pt x="370012" y="1327098"/>
                        <a:pt x="376364" y="1370897"/>
                      </a:cubicBezTo>
                      <a:cubicBezTo>
                        <a:pt x="379694" y="1394052"/>
                        <a:pt x="374008" y="1400301"/>
                        <a:pt x="351314" y="1398406"/>
                      </a:cubicBezTo>
                      <a:cubicBezTo>
                        <a:pt x="278111" y="1392361"/>
                        <a:pt x="204959" y="1401121"/>
                        <a:pt x="131807" y="1398201"/>
                      </a:cubicBezTo>
                      <a:cubicBezTo>
                        <a:pt x="108652" y="1397279"/>
                        <a:pt x="85395" y="1398560"/>
                        <a:pt x="62394" y="1396306"/>
                      </a:cubicBezTo>
                      <a:cubicBezTo>
                        <a:pt x="32529" y="1393386"/>
                        <a:pt x="22745" y="1381706"/>
                        <a:pt x="20644" y="1352200"/>
                      </a:cubicBezTo>
                      <a:cubicBezTo>
                        <a:pt x="14805" y="1271569"/>
                        <a:pt x="19774" y="1190886"/>
                        <a:pt x="19978" y="1110204"/>
                      </a:cubicBezTo>
                      <a:cubicBezTo>
                        <a:pt x="20081" y="1063024"/>
                        <a:pt x="20030" y="1015844"/>
                        <a:pt x="19927" y="968664"/>
                      </a:cubicBezTo>
                      <a:cubicBezTo>
                        <a:pt x="17878" y="967844"/>
                        <a:pt x="16444" y="966307"/>
                        <a:pt x="16546" y="963080"/>
                      </a:cubicBezTo>
                      <a:cubicBezTo>
                        <a:pt x="16649" y="960109"/>
                        <a:pt x="17981" y="958521"/>
                        <a:pt x="19876" y="957701"/>
                      </a:cubicBezTo>
                      <a:cubicBezTo>
                        <a:pt x="19569" y="859038"/>
                        <a:pt x="18749" y="760427"/>
                        <a:pt x="17161" y="661815"/>
                      </a:cubicBezTo>
                      <a:cubicBezTo>
                        <a:pt x="16546" y="623036"/>
                        <a:pt x="14395" y="584206"/>
                        <a:pt x="13217" y="545325"/>
                      </a:cubicBezTo>
                      <a:cubicBezTo>
                        <a:pt x="13217" y="522478"/>
                        <a:pt x="13217" y="499323"/>
                        <a:pt x="13217" y="476015"/>
                      </a:cubicBezTo>
                      <a:cubicBezTo>
                        <a:pt x="11628" y="475656"/>
                        <a:pt x="10194" y="474580"/>
                        <a:pt x="9733" y="471712"/>
                      </a:cubicBezTo>
                      <a:cubicBezTo>
                        <a:pt x="9067" y="467357"/>
                        <a:pt x="10758" y="467306"/>
                        <a:pt x="13217" y="468075"/>
                      </a:cubicBezTo>
                      <a:cubicBezTo>
                        <a:pt x="13217" y="345232"/>
                        <a:pt x="13268" y="217472"/>
                        <a:pt x="13114" y="97294"/>
                      </a:cubicBezTo>
                      <a:cubicBezTo>
                        <a:pt x="13114" y="77930"/>
                        <a:pt x="10348" y="58618"/>
                        <a:pt x="11987" y="39100"/>
                      </a:cubicBezTo>
                      <a:cubicBezTo>
                        <a:pt x="13012" y="27062"/>
                        <a:pt x="17315" y="21120"/>
                        <a:pt x="29507" y="17175"/>
                      </a:cubicBezTo>
                      <a:cubicBezTo>
                        <a:pt x="57067" y="8262"/>
                        <a:pt x="85600" y="10260"/>
                        <a:pt x="113724" y="11643"/>
                      </a:cubicBezTo>
                      <a:cubicBezTo>
                        <a:pt x="225859" y="16971"/>
                        <a:pt x="264279" y="12309"/>
                        <a:pt x="339583" y="15434"/>
                      </a:cubicBezTo>
                      <a:cubicBezTo>
                        <a:pt x="355412" y="16099"/>
                        <a:pt x="358742" y="24962"/>
                        <a:pt x="357974" y="37359"/>
                      </a:cubicBezTo>
                      <a:cubicBezTo>
                        <a:pt x="351416" y="141247"/>
                        <a:pt x="358178" y="245135"/>
                        <a:pt x="359562" y="348921"/>
                      </a:cubicBezTo>
                      <a:cubicBezTo>
                        <a:pt x="360074" y="386572"/>
                        <a:pt x="360740" y="424224"/>
                        <a:pt x="361508" y="461876"/>
                      </a:cubicBezTo>
                      <a:cubicBezTo>
                        <a:pt x="365043" y="461927"/>
                        <a:pt x="368065" y="462901"/>
                        <a:pt x="368270" y="467767"/>
                      </a:cubicBezTo>
                      <a:cubicBezTo>
                        <a:pt x="368475" y="472736"/>
                        <a:pt x="365350" y="473812"/>
                        <a:pt x="361764" y="474119"/>
                      </a:cubicBezTo>
                      <a:cubicBezTo>
                        <a:pt x="365043" y="633384"/>
                        <a:pt x="369909" y="792648"/>
                        <a:pt x="372522" y="951912"/>
                      </a:cubicBezTo>
                      <a:cubicBezTo>
                        <a:pt x="372573" y="955191"/>
                        <a:pt x="372573" y="958521"/>
                        <a:pt x="372624" y="961799"/>
                      </a:cubicBezTo>
                      <a:cubicBezTo>
                        <a:pt x="372778" y="961799"/>
                        <a:pt x="372932" y="961799"/>
                        <a:pt x="373086" y="961799"/>
                      </a:cubicBezTo>
                      <a:cubicBezTo>
                        <a:pt x="379694" y="962158"/>
                        <a:pt x="371241" y="962414"/>
                        <a:pt x="379489" y="973172"/>
                      </a:cubicBezTo>
                      <a:cubicBezTo>
                        <a:pt x="377132" y="973376"/>
                        <a:pt x="374878" y="973376"/>
                        <a:pt x="372624" y="973376"/>
                      </a:cubicBezTo>
                      <a:close/>
                    </a:path>
                  </a:pathLst>
                </a:custGeom>
                <a:solidFill>
                  <a:srgbClr val="000000"/>
                </a:solidFill>
                <a:ln w="5123" cap="flat">
                  <a:noFill/>
                  <a:prstDash val="solid"/>
                  <a:miter/>
                </a:ln>
              </p:spPr>
              <p:txBody>
                <a:bodyPr rtlCol="0" anchor="ctr"/>
                <a:lstStyle/>
                <a:p>
                  <a:endParaRPr lang="en-US"/>
                </a:p>
              </p:txBody>
            </p:sp>
            <p:sp>
              <p:nvSpPr>
                <p:cNvPr id="74" name="Graphic 472">
                  <a:extLst>
                    <a:ext uri="{FF2B5EF4-FFF2-40B4-BE49-F238E27FC236}">
                      <a16:creationId xmlns:a16="http://schemas.microsoft.com/office/drawing/2014/main" id="{C21E4664-B902-4F09-AF50-9FFE7BD0F83C}"/>
                    </a:ext>
                  </a:extLst>
                </p:cNvPr>
                <p:cNvSpPr/>
                <p:nvPr/>
              </p:nvSpPr>
              <p:spPr>
                <a:xfrm>
                  <a:off x="2920320" y="4645331"/>
                  <a:ext cx="22766" cy="470160"/>
                </a:xfrm>
                <a:custGeom>
                  <a:avLst/>
                  <a:gdLst>
                    <a:gd name="connsiteX0" fmla="*/ 278 w 22766"/>
                    <a:gd name="connsiteY0" fmla="*/ 451053 h 470160"/>
                    <a:gd name="connsiteX1" fmla="*/ 2635 w 22766"/>
                    <a:gd name="connsiteY1" fmla="*/ 464679 h 470160"/>
                    <a:gd name="connsiteX2" fmla="*/ 10268 w 22766"/>
                    <a:gd name="connsiteY2" fmla="*/ 470160 h 470160"/>
                    <a:gd name="connsiteX3" fmla="*/ 22767 w 22766"/>
                    <a:gd name="connsiteY3" fmla="*/ 6147 h 470160"/>
                    <a:gd name="connsiteX4" fmla="*/ 14212 w 22766"/>
                    <a:gd name="connsiteY4" fmla="*/ 0 h 470160"/>
                    <a:gd name="connsiteX5" fmla="*/ 12778 w 22766"/>
                    <a:gd name="connsiteY5" fmla="*/ 14343 h 470160"/>
                    <a:gd name="connsiteX6" fmla="*/ 278 w 22766"/>
                    <a:gd name="connsiteY6" fmla="*/ 451053 h 470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766" h="470160">
                      <a:moveTo>
                        <a:pt x="278" y="451053"/>
                      </a:moveTo>
                      <a:cubicBezTo>
                        <a:pt x="381" y="455612"/>
                        <a:pt x="534" y="460171"/>
                        <a:pt x="2635" y="464679"/>
                      </a:cubicBezTo>
                      <a:cubicBezTo>
                        <a:pt x="5196" y="466523"/>
                        <a:pt x="7706" y="468316"/>
                        <a:pt x="10268" y="470160"/>
                      </a:cubicBezTo>
                      <a:cubicBezTo>
                        <a:pt x="6067" y="342349"/>
                        <a:pt x="20359" y="132729"/>
                        <a:pt x="22767" y="6147"/>
                      </a:cubicBezTo>
                      <a:cubicBezTo>
                        <a:pt x="19949" y="4098"/>
                        <a:pt x="17080" y="2100"/>
                        <a:pt x="14212" y="0"/>
                      </a:cubicBezTo>
                      <a:cubicBezTo>
                        <a:pt x="13444" y="3432"/>
                        <a:pt x="13085" y="8401"/>
                        <a:pt x="12778" y="14343"/>
                      </a:cubicBezTo>
                      <a:cubicBezTo>
                        <a:pt x="8014" y="118283"/>
                        <a:pt x="-1771" y="347062"/>
                        <a:pt x="278" y="451053"/>
                      </a:cubicBezTo>
                      <a:close/>
                    </a:path>
                  </a:pathLst>
                </a:custGeom>
                <a:solidFill>
                  <a:srgbClr val="000000"/>
                </a:solidFill>
                <a:ln w="5123" cap="flat">
                  <a:noFill/>
                  <a:prstDash val="solid"/>
                  <a:miter/>
                </a:ln>
              </p:spPr>
              <p:txBody>
                <a:bodyPr rtlCol="0" anchor="ctr"/>
                <a:lstStyle/>
                <a:p>
                  <a:endParaRPr lang="en-US"/>
                </a:p>
              </p:txBody>
            </p:sp>
            <p:sp>
              <p:nvSpPr>
                <p:cNvPr id="75" name="Graphic 472">
                  <a:extLst>
                    <a:ext uri="{FF2B5EF4-FFF2-40B4-BE49-F238E27FC236}">
                      <a16:creationId xmlns:a16="http://schemas.microsoft.com/office/drawing/2014/main" id="{DEE19829-2F06-46B9-A376-A0E185D64583}"/>
                    </a:ext>
                  </a:extLst>
                </p:cNvPr>
                <p:cNvSpPr/>
                <p:nvPr/>
              </p:nvSpPr>
              <p:spPr>
                <a:xfrm>
                  <a:off x="2729602" y="4506147"/>
                  <a:ext cx="20205" cy="473080"/>
                </a:xfrm>
                <a:custGeom>
                  <a:avLst/>
                  <a:gdLst>
                    <a:gd name="connsiteX0" fmla="*/ 535 w 20205"/>
                    <a:gd name="connsiteY0" fmla="*/ 454178 h 473080"/>
                    <a:gd name="connsiteX1" fmla="*/ 2686 w 20205"/>
                    <a:gd name="connsiteY1" fmla="*/ 467394 h 473080"/>
                    <a:gd name="connsiteX2" fmla="*/ 10626 w 20205"/>
                    <a:gd name="connsiteY2" fmla="*/ 473080 h 473080"/>
                    <a:gd name="connsiteX3" fmla="*/ 20206 w 20205"/>
                    <a:gd name="connsiteY3" fmla="*/ 6455 h 473080"/>
                    <a:gd name="connsiteX4" fmla="*/ 11190 w 20205"/>
                    <a:gd name="connsiteY4" fmla="*/ 0 h 473080"/>
                    <a:gd name="connsiteX5" fmla="*/ 10319 w 20205"/>
                    <a:gd name="connsiteY5" fmla="*/ 11731 h 473080"/>
                    <a:gd name="connsiteX6" fmla="*/ 535 w 20205"/>
                    <a:gd name="connsiteY6" fmla="*/ 454178 h 473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205" h="473080">
                      <a:moveTo>
                        <a:pt x="535" y="454178"/>
                      </a:moveTo>
                      <a:cubicBezTo>
                        <a:pt x="637" y="458634"/>
                        <a:pt x="842" y="463040"/>
                        <a:pt x="2686" y="467394"/>
                      </a:cubicBezTo>
                      <a:cubicBezTo>
                        <a:pt x="5299" y="469290"/>
                        <a:pt x="7963" y="471185"/>
                        <a:pt x="10626" y="473080"/>
                      </a:cubicBezTo>
                      <a:cubicBezTo>
                        <a:pt x="5709" y="344654"/>
                        <a:pt x="18413" y="134880"/>
                        <a:pt x="20206" y="6455"/>
                      </a:cubicBezTo>
                      <a:cubicBezTo>
                        <a:pt x="17183" y="4303"/>
                        <a:pt x="14212" y="2151"/>
                        <a:pt x="11190" y="0"/>
                      </a:cubicBezTo>
                      <a:cubicBezTo>
                        <a:pt x="10780" y="3176"/>
                        <a:pt x="10524" y="7172"/>
                        <a:pt x="10319" y="11731"/>
                      </a:cubicBezTo>
                      <a:cubicBezTo>
                        <a:pt x="6118" y="117002"/>
                        <a:pt x="-2181" y="348855"/>
                        <a:pt x="535" y="454178"/>
                      </a:cubicBezTo>
                      <a:close/>
                    </a:path>
                  </a:pathLst>
                </a:custGeom>
                <a:solidFill>
                  <a:srgbClr val="000000"/>
                </a:solidFill>
                <a:ln w="5123" cap="flat">
                  <a:noFill/>
                  <a:prstDash val="solid"/>
                  <a:miter/>
                </a:ln>
              </p:spPr>
              <p:txBody>
                <a:bodyPr rtlCol="0" anchor="ctr"/>
                <a:lstStyle/>
                <a:p>
                  <a:endParaRPr lang="en-US"/>
                </a:p>
              </p:txBody>
            </p:sp>
            <p:sp>
              <p:nvSpPr>
                <p:cNvPr id="76" name="Graphic 472">
                  <a:extLst>
                    <a:ext uri="{FF2B5EF4-FFF2-40B4-BE49-F238E27FC236}">
                      <a16:creationId xmlns:a16="http://schemas.microsoft.com/office/drawing/2014/main" id="{ED7C38A3-6AD9-4E77-B685-4F43453C2CA7}"/>
                    </a:ext>
                  </a:extLst>
                </p:cNvPr>
                <p:cNvSpPr/>
                <p:nvPr/>
              </p:nvSpPr>
              <p:spPr>
                <a:xfrm>
                  <a:off x="2823698" y="4202372"/>
                  <a:ext cx="20571" cy="357512"/>
                </a:xfrm>
                <a:custGeom>
                  <a:avLst/>
                  <a:gdLst>
                    <a:gd name="connsiteX0" fmla="*/ 132 w 20571"/>
                    <a:gd name="connsiteY0" fmla="*/ 338149 h 357512"/>
                    <a:gd name="connsiteX1" fmla="*/ 2489 w 20571"/>
                    <a:gd name="connsiteY1" fmla="*/ 352134 h 357512"/>
                    <a:gd name="connsiteX2" fmla="*/ 10019 w 20571"/>
                    <a:gd name="connsiteY2" fmla="*/ 357513 h 357512"/>
                    <a:gd name="connsiteX3" fmla="*/ 20572 w 20571"/>
                    <a:gd name="connsiteY3" fmla="*/ 4662 h 357512"/>
                    <a:gd name="connsiteX4" fmla="*/ 10019 w 20571"/>
                    <a:gd name="connsiteY4" fmla="*/ 0 h 357512"/>
                    <a:gd name="connsiteX5" fmla="*/ 132 w 20571"/>
                    <a:gd name="connsiteY5" fmla="*/ 338149 h 357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71" h="357512">
                      <a:moveTo>
                        <a:pt x="132" y="338149"/>
                      </a:moveTo>
                      <a:cubicBezTo>
                        <a:pt x="183" y="342862"/>
                        <a:pt x="337" y="347523"/>
                        <a:pt x="2489" y="352134"/>
                      </a:cubicBezTo>
                      <a:cubicBezTo>
                        <a:pt x="4999" y="353927"/>
                        <a:pt x="7509" y="355720"/>
                        <a:pt x="10019" y="357513"/>
                      </a:cubicBezTo>
                      <a:cubicBezTo>
                        <a:pt x="7458" y="262487"/>
                        <a:pt x="15090" y="122945"/>
                        <a:pt x="20572" y="4662"/>
                      </a:cubicBezTo>
                      <a:cubicBezTo>
                        <a:pt x="17037" y="3125"/>
                        <a:pt x="13554" y="1537"/>
                        <a:pt x="10019" y="0"/>
                      </a:cubicBezTo>
                      <a:cubicBezTo>
                        <a:pt x="4743" y="113775"/>
                        <a:pt x="-943" y="260386"/>
                        <a:pt x="132" y="338149"/>
                      </a:cubicBezTo>
                      <a:close/>
                    </a:path>
                  </a:pathLst>
                </a:custGeom>
                <a:solidFill>
                  <a:srgbClr val="000000"/>
                </a:solidFill>
                <a:ln w="5123" cap="flat">
                  <a:noFill/>
                  <a:prstDash val="solid"/>
                  <a:miter/>
                </a:ln>
              </p:spPr>
              <p:txBody>
                <a:bodyPr rtlCol="0" anchor="ctr"/>
                <a:lstStyle/>
                <a:p>
                  <a:endParaRPr lang="en-US"/>
                </a:p>
              </p:txBody>
            </p:sp>
            <p:sp>
              <p:nvSpPr>
                <p:cNvPr id="77" name="Graphic 472">
                  <a:extLst>
                    <a:ext uri="{FF2B5EF4-FFF2-40B4-BE49-F238E27FC236}">
                      <a16:creationId xmlns:a16="http://schemas.microsoft.com/office/drawing/2014/main" id="{CB4EBCEE-9A3F-4BB5-804B-EC7E4A815D36}"/>
                    </a:ext>
                  </a:extLst>
                </p:cNvPr>
                <p:cNvSpPr/>
                <p:nvPr/>
              </p:nvSpPr>
              <p:spPr>
                <a:xfrm>
                  <a:off x="2815039" y="5050741"/>
                  <a:ext cx="17193" cy="401721"/>
                </a:xfrm>
                <a:custGeom>
                  <a:avLst/>
                  <a:gdLst>
                    <a:gd name="connsiteX0" fmla="*/ 13351 w 17193"/>
                    <a:gd name="connsiteY0" fmla="*/ 385278 h 401721"/>
                    <a:gd name="connsiteX1" fmla="*/ 10995 w 17193"/>
                    <a:gd name="connsiteY1" fmla="*/ 226115 h 401721"/>
                    <a:gd name="connsiteX2" fmla="*/ 16937 w 17193"/>
                    <a:gd name="connsiteY2" fmla="*/ 9784 h 401721"/>
                    <a:gd name="connsiteX3" fmla="*/ 17193 w 17193"/>
                    <a:gd name="connsiteY3" fmla="*/ 7325 h 401721"/>
                    <a:gd name="connsiteX4" fmla="*/ 6948 w 17193"/>
                    <a:gd name="connsiteY4" fmla="*/ 0 h 401721"/>
                    <a:gd name="connsiteX5" fmla="*/ 5257 w 17193"/>
                    <a:gd name="connsiteY5" fmla="*/ 9579 h 401721"/>
                    <a:gd name="connsiteX6" fmla="*/ 545 w 17193"/>
                    <a:gd name="connsiteY6" fmla="*/ 384560 h 401721"/>
                    <a:gd name="connsiteX7" fmla="*/ 545 w 17193"/>
                    <a:gd name="connsiteY7" fmla="*/ 385482 h 401721"/>
                    <a:gd name="connsiteX8" fmla="*/ 6538 w 17193"/>
                    <a:gd name="connsiteY8" fmla="*/ 401721 h 401721"/>
                    <a:gd name="connsiteX9" fmla="*/ 13197 w 17193"/>
                    <a:gd name="connsiteY9" fmla="*/ 395010 h 401721"/>
                    <a:gd name="connsiteX10" fmla="*/ 13351 w 17193"/>
                    <a:gd name="connsiteY10" fmla="*/ 385278 h 401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193" h="401721">
                      <a:moveTo>
                        <a:pt x="13351" y="385278"/>
                      </a:moveTo>
                      <a:cubicBezTo>
                        <a:pt x="13556" y="379335"/>
                        <a:pt x="7665" y="261001"/>
                        <a:pt x="10995" y="226115"/>
                      </a:cubicBezTo>
                      <a:cubicBezTo>
                        <a:pt x="16220" y="171712"/>
                        <a:pt x="9919" y="64034"/>
                        <a:pt x="16937" y="9784"/>
                      </a:cubicBezTo>
                      <a:cubicBezTo>
                        <a:pt x="17039" y="9016"/>
                        <a:pt x="17142" y="8145"/>
                        <a:pt x="17193" y="7325"/>
                      </a:cubicBezTo>
                      <a:cubicBezTo>
                        <a:pt x="13761" y="4867"/>
                        <a:pt x="10380" y="2408"/>
                        <a:pt x="6948" y="0"/>
                      </a:cubicBezTo>
                      <a:cubicBezTo>
                        <a:pt x="4847" y="2100"/>
                        <a:pt x="5360" y="6352"/>
                        <a:pt x="5257" y="9579"/>
                      </a:cubicBezTo>
                      <a:cubicBezTo>
                        <a:pt x="2799" y="88930"/>
                        <a:pt x="288" y="361662"/>
                        <a:pt x="545" y="384560"/>
                      </a:cubicBezTo>
                      <a:cubicBezTo>
                        <a:pt x="545" y="384919"/>
                        <a:pt x="545" y="385226"/>
                        <a:pt x="545" y="385482"/>
                      </a:cubicBezTo>
                      <a:cubicBezTo>
                        <a:pt x="698" y="391578"/>
                        <a:pt x="-2888" y="401721"/>
                        <a:pt x="6538" y="401721"/>
                      </a:cubicBezTo>
                      <a:cubicBezTo>
                        <a:pt x="11200" y="401721"/>
                        <a:pt x="12737" y="398750"/>
                        <a:pt x="13197" y="395010"/>
                      </a:cubicBezTo>
                      <a:cubicBezTo>
                        <a:pt x="13607" y="391885"/>
                        <a:pt x="13249" y="388197"/>
                        <a:pt x="13351" y="385278"/>
                      </a:cubicBezTo>
                      <a:close/>
                    </a:path>
                  </a:pathLst>
                </a:custGeom>
                <a:solidFill>
                  <a:srgbClr val="000000"/>
                </a:solidFill>
                <a:ln w="5123" cap="flat">
                  <a:noFill/>
                  <a:prstDash val="solid"/>
                  <a:miter/>
                </a:ln>
              </p:spPr>
              <p:txBody>
                <a:bodyPr rtlCol="0" anchor="ctr"/>
                <a:lstStyle/>
                <a:p>
                  <a:endParaRPr lang="en-US"/>
                </a:p>
              </p:txBody>
            </p:sp>
            <p:sp>
              <p:nvSpPr>
                <p:cNvPr id="78" name="Graphic 472">
                  <a:extLst>
                    <a:ext uri="{FF2B5EF4-FFF2-40B4-BE49-F238E27FC236}">
                      <a16:creationId xmlns:a16="http://schemas.microsoft.com/office/drawing/2014/main" id="{FE8F70D5-572C-40CB-8C79-621C134D97D9}"/>
                    </a:ext>
                  </a:extLst>
                </p:cNvPr>
                <p:cNvSpPr/>
                <p:nvPr/>
              </p:nvSpPr>
              <p:spPr>
                <a:xfrm>
                  <a:off x="2577939" y="4078238"/>
                  <a:ext cx="926629" cy="1638764"/>
                </a:xfrm>
                <a:custGeom>
                  <a:avLst/>
                  <a:gdLst>
                    <a:gd name="connsiteX0" fmla="*/ 913480 w 926629"/>
                    <a:gd name="connsiteY0" fmla="*/ 235450 h 1638764"/>
                    <a:gd name="connsiteX1" fmla="*/ 437377 w 926629"/>
                    <a:gd name="connsiteY1" fmla="*/ 44937 h 1638764"/>
                    <a:gd name="connsiteX2" fmla="*/ 280367 w 926629"/>
                    <a:gd name="connsiteY2" fmla="*/ 6260 h 1638764"/>
                    <a:gd name="connsiteX3" fmla="*/ 45133 w 926629"/>
                    <a:gd name="connsiteY3" fmla="*/ 62 h 1638764"/>
                    <a:gd name="connsiteX4" fmla="*/ 2 w 926629"/>
                    <a:gd name="connsiteY4" fmla="*/ 44885 h 1638764"/>
                    <a:gd name="connsiteX5" fmla="*/ 1027 w 926629"/>
                    <a:gd name="connsiteY5" fmla="*/ 192726 h 1638764"/>
                    <a:gd name="connsiteX6" fmla="*/ 1232 w 926629"/>
                    <a:gd name="connsiteY6" fmla="*/ 396609 h 1638764"/>
                    <a:gd name="connsiteX7" fmla="*/ 7532 w 926629"/>
                    <a:gd name="connsiteY7" fmla="*/ 622879 h 1638764"/>
                    <a:gd name="connsiteX8" fmla="*/ 2410 w 926629"/>
                    <a:gd name="connsiteY8" fmla="*/ 1149696 h 1638764"/>
                    <a:gd name="connsiteX9" fmla="*/ 24591 w 926629"/>
                    <a:gd name="connsiteY9" fmla="*/ 1198157 h 1638764"/>
                    <a:gd name="connsiteX10" fmla="*/ 158805 w 926629"/>
                    <a:gd name="connsiteY10" fmla="*/ 1306194 h 1638764"/>
                    <a:gd name="connsiteX11" fmla="*/ 563805 w 926629"/>
                    <a:gd name="connsiteY11" fmla="*/ 1619856 h 1638764"/>
                    <a:gd name="connsiteX12" fmla="*/ 593671 w 926629"/>
                    <a:gd name="connsiteY12" fmla="*/ 1638042 h 1638764"/>
                    <a:gd name="connsiteX13" fmla="*/ 601457 w 926629"/>
                    <a:gd name="connsiteY13" fmla="*/ 1638759 h 1638764"/>
                    <a:gd name="connsiteX14" fmla="*/ 578917 w 926629"/>
                    <a:gd name="connsiteY14" fmla="*/ 1616834 h 1638764"/>
                    <a:gd name="connsiteX15" fmla="*/ 567545 w 926629"/>
                    <a:gd name="connsiteY15" fmla="*/ 1610482 h 1638764"/>
                    <a:gd name="connsiteX16" fmla="*/ 335743 w 926629"/>
                    <a:gd name="connsiteY16" fmla="*/ 1438360 h 1638764"/>
                    <a:gd name="connsiteX17" fmla="*/ 250297 w 926629"/>
                    <a:gd name="connsiteY17" fmla="*/ 1367462 h 1638764"/>
                    <a:gd name="connsiteX18" fmla="*/ 243637 w 926629"/>
                    <a:gd name="connsiteY18" fmla="*/ 1374172 h 1638764"/>
                    <a:gd name="connsiteX19" fmla="*/ 237644 w 926629"/>
                    <a:gd name="connsiteY19" fmla="*/ 1357933 h 1638764"/>
                    <a:gd name="connsiteX20" fmla="*/ 237644 w 926629"/>
                    <a:gd name="connsiteY20" fmla="*/ 1357011 h 1638764"/>
                    <a:gd name="connsiteX21" fmla="*/ 51229 w 926629"/>
                    <a:gd name="connsiteY21" fmla="*/ 1206455 h 1638764"/>
                    <a:gd name="connsiteX22" fmla="*/ 12194 w 926629"/>
                    <a:gd name="connsiteY22" fmla="*/ 1144778 h 1638764"/>
                    <a:gd name="connsiteX23" fmla="*/ 14653 w 926629"/>
                    <a:gd name="connsiteY23" fmla="*/ 810728 h 1638764"/>
                    <a:gd name="connsiteX24" fmla="*/ 14755 w 926629"/>
                    <a:gd name="connsiteY24" fmla="*/ 807808 h 1638764"/>
                    <a:gd name="connsiteX25" fmla="*/ 10504 w 926629"/>
                    <a:gd name="connsiteY25" fmla="*/ 804785 h 1638764"/>
                    <a:gd name="connsiteX26" fmla="*/ 10708 w 926629"/>
                    <a:gd name="connsiteY26" fmla="*/ 804119 h 1638764"/>
                    <a:gd name="connsiteX27" fmla="*/ 12501 w 926629"/>
                    <a:gd name="connsiteY27" fmla="*/ 793925 h 1638764"/>
                    <a:gd name="connsiteX28" fmla="*/ 15268 w 926629"/>
                    <a:gd name="connsiteY28" fmla="*/ 795872 h 1638764"/>
                    <a:gd name="connsiteX29" fmla="*/ 11733 w 926629"/>
                    <a:gd name="connsiteY29" fmla="*/ 324431 h 1638764"/>
                    <a:gd name="connsiteX30" fmla="*/ 11784 w 926629"/>
                    <a:gd name="connsiteY30" fmla="*/ 319411 h 1638764"/>
                    <a:gd name="connsiteX31" fmla="*/ 7789 w 926629"/>
                    <a:gd name="connsiteY31" fmla="*/ 316542 h 1638764"/>
                    <a:gd name="connsiteX32" fmla="*/ 7993 w 926629"/>
                    <a:gd name="connsiteY32" fmla="*/ 315876 h 1638764"/>
                    <a:gd name="connsiteX33" fmla="*/ 9786 w 926629"/>
                    <a:gd name="connsiteY33" fmla="*/ 305681 h 1638764"/>
                    <a:gd name="connsiteX34" fmla="*/ 11887 w 926629"/>
                    <a:gd name="connsiteY34" fmla="*/ 307167 h 1638764"/>
                    <a:gd name="connsiteX35" fmla="*/ 10196 w 926629"/>
                    <a:gd name="connsiteY35" fmla="*/ 46371 h 1638764"/>
                    <a:gd name="connsiteX36" fmla="*/ 17009 w 926629"/>
                    <a:gd name="connsiteY36" fmla="*/ 16762 h 1638764"/>
                    <a:gd name="connsiteX37" fmla="*/ 255778 w 926629"/>
                    <a:gd name="connsiteY37" fmla="*/ 124031 h 1638764"/>
                    <a:gd name="connsiteX38" fmla="*/ 266331 w 926629"/>
                    <a:gd name="connsiteY38" fmla="*/ 128693 h 1638764"/>
                    <a:gd name="connsiteX39" fmla="*/ 559195 w 926629"/>
                    <a:gd name="connsiteY39" fmla="*/ 259885 h 1638764"/>
                    <a:gd name="connsiteX40" fmla="*/ 564676 w 926629"/>
                    <a:gd name="connsiteY40" fmla="*/ 263010 h 1638764"/>
                    <a:gd name="connsiteX41" fmla="*/ 572719 w 926629"/>
                    <a:gd name="connsiteY41" fmla="*/ 260346 h 1638764"/>
                    <a:gd name="connsiteX42" fmla="*/ 565752 w 926629"/>
                    <a:gd name="connsiteY42" fmla="*/ 252559 h 1638764"/>
                    <a:gd name="connsiteX43" fmla="*/ 564010 w 926629"/>
                    <a:gd name="connsiteY43" fmla="*/ 251791 h 1638764"/>
                    <a:gd name="connsiteX44" fmla="*/ 409817 w 926629"/>
                    <a:gd name="connsiteY44" fmla="*/ 181661 h 1638764"/>
                    <a:gd name="connsiteX45" fmla="*/ 279342 w 926629"/>
                    <a:gd name="connsiteY45" fmla="*/ 122597 h 1638764"/>
                    <a:gd name="connsiteX46" fmla="*/ 576868 w 926629"/>
                    <a:gd name="connsiteY46" fmla="*/ 116244 h 1638764"/>
                    <a:gd name="connsiteX47" fmla="*/ 579378 w 926629"/>
                    <a:gd name="connsiteY47" fmla="*/ 115169 h 1638764"/>
                    <a:gd name="connsiteX48" fmla="*/ 898368 w 926629"/>
                    <a:gd name="connsiteY48" fmla="*/ 241084 h 1638764"/>
                    <a:gd name="connsiteX49" fmla="*/ 910048 w 926629"/>
                    <a:gd name="connsiteY49" fmla="*/ 245080 h 1638764"/>
                    <a:gd name="connsiteX50" fmla="*/ 925672 w 926629"/>
                    <a:gd name="connsiteY50" fmla="*/ 246720 h 1638764"/>
                    <a:gd name="connsiteX51" fmla="*/ 926594 w 926629"/>
                    <a:gd name="connsiteY51" fmla="*/ 243646 h 1638764"/>
                    <a:gd name="connsiteX52" fmla="*/ 913480 w 926629"/>
                    <a:gd name="connsiteY52" fmla="*/ 235450 h 1638764"/>
                    <a:gd name="connsiteX53" fmla="*/ 17522 w 926629"/>
                    <a:gd name="connsiteY53" fmla="*/ 6209 h 1638764"/>
                    <a:gd name="connsiteX54" fmla="*/ 16958 w 926629"/>
                    <a:gd name="connsiteY54" fmla="*/ 10051 h 1638764"/>
                    <a:gd name="connsiteX55" fmla="*/ 14397 w 926629"/>
                    <a:gd name="connsiteY55" fmla="*/ 9385 h 1638764"/>
                    <a:gd name="connsiteX56" fmla="*/ 17522 w 926629"/>
                    <a:gd name="connsiteY56" fmla="*/ 6209 h 1638764"/>
                    <a:gd name="connsiteX57" fmla="*/ 264077 w 926629"/>
                    <a:gd name="connsiteY57" fmla="*/ 115835 h 1638764"/>
                    <a:gd name="connsiteX58" fmla="*/ 24693 w 926629"/>
                    <a:gd name="connsiteY58" fmla="*/ 12510 h 1638764"/>
                    <a:gd name="connsiteX59" fmla="*/ 47489 w 926629"/>
                    <a:gd name="connsiteY59" fmla="*/ 10666 h 1638764"/>
                    <a:gd name="connsiteX60" fmla="*/ 231189 w 926629"/>
                    <a:gd name="connsiteY60" fmla="*/ 15789 h 1638764"/>
                    <a:gd name="connsiteX61" fmla="*/ 395832 w 926629"/>
                    <a:gd name="connsiteY61" fmla="*/ 40582 h 1638764"/>
                    <a:gd name="connsiteX62" fmla="*/ 565188 w 926629"/>
                    <a:gd name="connsiteY62" fmla="*/ 109380 h 1638764"/>
                    <a:gd name="connsiteX63" fmla="*/ 264077 w 926629"/>
                    <a:gd name="connsiteY63" fmla="*/ 115835 h 1638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926629" h="1638764">
                      <a:moveTo>
                        <a:pt x="913480" y="235450"/>
                      </a:moveTo>
                      <a:cubicBezTo>
                        <a:pt x="766715" y="186938"/>
                        <a:pt x="581683" y="99801"/>
                        <a:pt x="437377" y="44937"/>
                      </a:cubicBezTo>
                      <a:cubicBezTo>
                        <a:pt x="386612" y="25624"/>
                        <a:pt x="336921" y="7336"/>
                        <a:pt x="280367" y="6260"/>
                      </a:cubicBezTo>
                      <a:cubicBezTo>
                        <a:pt x="201990" y="4775"/>
                        <a:pt x="123510" y="2060"/>
                        <a:pt x="45133" y="62"/>
                      </a:cubicBezTo>
                      <a:cubicBezTo>
                        <a:pt x="7891" y="-860"/>
                        <a:pt x="53" y="8258"/>
                        <a:pt x="2" y="44885"/>
                      </a:cubicBezTo>
                      <a:cubicBezTo>
                        <a:pt x="-49" y="94166"/>
                        <a:pt x="873" y="143446"/>
                        <a:pt x="1027" y="192726"/>
                      </a:cubicBezTo>
                      <a:cubicBezTo>
                        <a:pt x="1180" y="260704"/>
                        <a:pt x="105" y="328683"/>
                        <a:pt x="1232" y="396609"/>
                      </a:cubicBezTo>
                      <a:cubicBezTo>
                        <a:pt x="2461" y="472067"/>
                        <a:pt x="7737" y="547472"/>
                        <a:pt x="7532" y="622879"/>
                      </a:cubicBezTo>
                      <a:cubicBezTo>
                        <a:pt x="7020" y="798484"/>
                        <a:pt x="4356" y="974090"/>
                        <a:pt x="2410" y="1149696"/>
                      </a:cubicBezTo>
                      <a:cubicBezTo>
                        <a:pt x="2205" y="1169572"/>
                        <a:pt x="7993" y="1185094"/>
                        <a:pt x="24591" y="1198157"/>
                      </a:cubicBezTo>
                      <a:cubicBezTo>
                        <a:pt x="69722" y="1233657"/>
                        <a:pt x="114648" y="1269362"/>
                        <a:pt x="158805" y="1306194"/>
                      </a:cubicBezTo>
                      <a:cubicBezTo>
                        <a:pt x="271658" y="1400298"/>
                        <a:pt x="408332" y="1518837"/>
                        <a:pt x="563805" y="1619856"/>
                      </a:cubicBezTo>
                      <a:cubicBezTo>
                        <a:pt x="572411" y="1626823"/>
                        <a:pt x="581017" y="1635583"/>
                        <a:pt x="593671" y="1638042"/>
                      </a:cubicBezTo>
                      <a:cubicBezTo>
                        <a:pt x="596129" y="1638503"/>
                        <a:pt x="598691" y="1638810"/>
                        <a:pt x="601457" y="1638759"/>
                      </a:cubicBezTo>
                      <a:cubicBezTo>
                        <a:pt x="597923" y="1625645"/>
                        <a:pt x="588189" y="1621188"/>
                        <a:pt x="578917" y="1616834"/>
                      </a:cubicBezTo>
                      <a:cubicBezTo>
                        <a:pt x="574870" y="1614938"/>
                        <a:pt x="570875" y="1613043"/>
                        <a:pt x="567545" y="1610482"/>
                      </a:cubicBezTo>
                      <a:cubicBezTo>
                        <a:pt x="510171" y="1566222"/>
                        <a:pt x="391376" y="1484618"/>
                        <a:pt x="335743" y="1438360"/>
                      </a:cubicBezTo>
                      <a:cubicBezTo>
                        <a:pt x="307312" y="1414693"/>
                        <a:pt x="278830" y="1391026"/>
                        <a:pt x="250297" y="1367462"/>
                      </a:cubicBezTo>
                      <a:cubicBezTo>
                        <a:pt x="249836" y="1371201"/>
                        <a:pt x="248299" y="1374172"/>
                        <a:pt x="243637" y="1374172"/>
                      </a:cubicBezTo>
                      <a:cubicBezTo>
                        <a:pt x="234212" y="1374172"/>
                        <a:pt x="237797" y="1364029"/>
                        <a:pt x="237644" y="1357933"/>
                      </a:cubicBezTo>
                      <a:cubicBezTo>
                        <a:pt x="237644" y="1357677"/>
                        <a:pt x="237644" y="1357370"/>
                        <a:pt x="237644" y="1357011"/>
                      </a:cubicBezTo>
                      <a:cubicBezTo>
                        <a:pt x="176018" y="1306194"/>
                        <a:pt x="114084" y="1255736"/>
                        <a:pt x="51229" y="1206455"/>
                      </a:cubicBezTo>
                      <a:cubicBezTo>
                        <a:pt x="31660" y="1191087"/>
                        <a:pt x="11938" y="1174438"/>
                        <a:pt x="12194" y="1144778"/>
                      </a:cubicBezTo>
                      <a:cubicBezTo>
                        <a:pt x="13116" y="1033411"/>
                        <a:pt x="9172" y="921839"/>
                        <a:pt x="14653" y="810728"/>
                      </a:cubicBezTo>
                      <a:cubicBezTo>
                        <a:pt x="14704" y="809754"/>
                        <a:pt x="14704" y="808781"/>
                        <a:pt x="14755" y="807808"/>
                      </a:cubicBezTo>
                      <a:cubicBezTo>
                        <a:pt x="13321" y="806783"/>
                        <a:pt x="11887" y="805759"/>
                        <a:pt x="10504" y="804785"/>
                      </a:cubicBezTo>
                      <a:cubicBezTo>
                        <a:pt x="10555" y="804580"/>
                        <a:pt x="10606" y="804324"/>
                        <a:pt x="10708" y="804119"/>
                      </a:cubicBezTo>
                      <a:cubicBezTo>
                        <a:pt x="11477" y="800789"/>
                        <a:pt x="12040" y="797357"/>
                        <a:pt x="12501" y="793925"/>
                      </a:cubicBezTo>
                      <a:cubicBezTo>
                        <a:pt x="13423" y="794591"/>
                        <a:pt x="14346" y="795257"/>
                        <a:pt x="15268" y="795872"/>
                      </a:cubicBezTo>
                      <a:cubicBezTo>
                        <a:pt x="21825" y="638554"/>
                        <a:pt x="10350" y="481595"/>
                        <a:pt x="11733" y="324431"/>
                      </a:cubicBezTo>
                      <a:cubicBezTo>
                        <a:pt x="11733" y="322740"/>
                        <a:pt x="11733" y="321049"/>
                        <a:pt x="11784" y="319411"/>
                      </a:cubicBezTo>
                      <a:cubicBezTo>
                        <a:pt x="10452" y="318437"/>
                        <a:pt x="9120" y="317464"/>
                        <a:pt x="7789" y="316542"/>
                      </a:cubicBezTo>
                      <a:cubicBezTo>
                        <a:pt x="7840" y="316337"/>
                        <a:pt x="7891" y="316081"/>
                        <a:pt x="7993" y="315876"/>
                      </a:cubicBezTo>
                      <a:cubicBezTo>
                        <a:pt x="8762" y="312546"/>
                        <a:pt x="9325" y="309114"/>
                        <a:pt x="9786" y="305681"/>
                      </a:cubicBezTo>
                      <a:cubicBezTo>
                        <a:pt x="10452" y="306143"/>
                        <a:pt x="11170" y="306655"/>
                        <a:pt x="11887" y="307167"/>
                      </a:cubicBezTo>
                      <a:cubicBezTo>
                        <a:pt x="12297" y="220235"/>
                        <a:pt x="10504" y="133303"/>
                        <a:pt x="10196" y="46371"/>
                      </a:cubicBezTo>
                      <a:cubicBezTo>
                        <a:pt x="10145" y="31054"/>
                        <a:pt x="11682" y="21936"/>
                        <a:pt x="17009" y="16762"/>
                      </a:cubicBezTo>
                      <a:cubicBezTo>
                        <a:pt x="50512" y="33155"/>
                        <a:pt x="150148" y="77363"/>
                        <a:pt x="255778" y="124031"/>
                      </a:cubicBezTo>
                      <a:cubicBezTo>
                        <a:pt x="259313" y="125568"/>
                        <a:pt x="262796" y="127156"/>
                        <a:pt x="266331" y="128693"/>
                      </a:cubicBezTo>
                      <a:cubicBezTo>
                        <a:pt x="391836" y="184171"/>
                        <a:pt x="522875" y="241955"/>
                        <a:pt x="559195" y="259885"/>
                      </a:cubicBezTo>
                      <a:cubicBezTo>
                        <a:pt x="560988" y="260756"/>
                        <a:pt x="562781" y="262190"/>
                        <a:pt x="564676" y="263010"/>
                      </a:cubicBezTo>
                      <a:cubicBezTo>
                        <a:pt x="567237" y="264136"/>
                        <a:pt x="569901" y="264188"/>
                        <a:pt x="572719" y="260346"/>
                      </a:cubicBezTo>
                      <a:cubicBezTo>
                        <a:pt x="572770" y="255428"/>
                        <a:pt x="569082" y="253994"/>
                        <a:pt x="565752" y="252559"/>
                      </a:cubicBezTo>
                      <a:cubicBezTo>
                        <a:pt x="565137" y="252303"/>
                        <a:pt x="564574" y="252047"/>
                        <a:pt x="564010" y="251791"/>
                      </a:cubicBezTo>
                      <a:cubicBezTo>
                        <a:pt x="522055" y="230942"/>
                        <a:pt x="452694" y="200461"/>
                        <a:pt x="409817" y="181661"/>
                      </a:cubicBezTo>
                      <a:cubicBezTo>
                        <a:pt x="397830" y="176385"/>
                        <a:pt x="343888" y="151745"/>
                        <a:pt x="279342" y="122597"/>
                      </a:cubicBezTo>
                      <a:cubicBezTo>
                        <a:pt x="378518" y="120496"/>
                        <a:pt x="477693" y="118345"/>
                        <a:pt x="576868" y="116244"/>
                      </a:cubicBezTo>
                      <a:cubicBezTo>
                        <a:pt x="577944" y="116244"/>
                        <a:pt x="578763" y="115784"/>
                        <a:pt x="579378" y="115169"/>
                      </a:cubicBezTo>
                      <a:cubicBezTo>
                        <a:pt x="687262" y="160095"/>
                        <a:pt x="799756" y="207121"/>
                        <a:pt x="898368" y="241084"/>
                      </a:cubicBezTo>
                      <a:cubicBezTo>
                        <a:pt x="902261" y="242416"/>
                        <a:pt x="906206" y="243748"/>
                        <a:pt x="910048" y="245080"/>
                      </a:cubicBezTo>
                      <a:cubicBezTo>
                        <a:pt x="915068" y="246770"/>
                        <a:pt x="922291" y="254250"/>
                        <a:pt x="925672" y="246720"/>
                      </a:cubicBezTo>
                      <a:cubicBezTo>
                        <a:pt x="926184" y="245541"/>
                        <a:pt x="926492" y="244568"/>
                        <a:pt x="926594" y="243646"/>
                      </a:cubicBezTo>
                      <a:cubicBezTo>
                        <a:pt x="927260" y="237294"/>
                        <a:pt x="918500" y="237140"/>
                        <a:pt x="913480" y="235450"/>
                      </a:cubicBezTo>
                      <a:close/>
                      <a:moveTo>
                        <a:pt x="17522" y="6209"/>
                      </a:moveTo>
                      <a:cubicBezTo>
                        <a:pt x="17829" y="7797"/>
                        <a:pt x="17522" y="9027"/>
                        <a:pt x="16958" y="10051"/>
                      </a:cubicBezTo>
                      <a:cubicBezTo>
                        <a:pt x="15985" y="9795"/>
                        <a:pt x="15114" y="9539"/>
                        <a:pt x="14397" y="9385"/>
                      </a:cubicBezTo>
                      <a:lnTo>
                        <a:pt x="17522" y="6209"/>
                      </a:lnTo>
                      <a:close/>
                      <a:moveTo>
                        <a:pt x="264077" y="115835"/>
                      </a:moveTo>
                      <a:cubicBezTo>
                        <a:pt x="171100" y="73982"/>
                        <a:pt x="62038" y="25573"/>
                        <a:pt x="24693" y="12510"/>
                      </a:cubicBezTo>
                      <a:cubicBezTo>
                        <a:pt x="30175" y="10819"/>
                        <a:pt x="37551" y="10410"/>
                        <a:pt x="47489" y="10666"/>
                      </a:cubicBezTo>
                      <a:cubicBezTo>
                        <a:pt x="108706" y="12151"/>
                        <a:pt x="170024" y="12869"/>
                        <a:pt x="231189" y="15789"/>
                      </a:cubicBezTo>
                      <a:cubicBezTo>
                        <a:pt x="286770" y="18453"/>
                        <a:pt x="342095" y="19784"/>
                        <a:pt x="395832" y="40582"/>
                      </a:cubicBezTo>
                      <a:cubicBezTo>
                        <a:pt x="448596" y="60971"/>
                        <a:pt x="506073" y="84740"/>
                        <a:pt x="565188" y="109380"/>
                      </a:cubicBezTo>
                      <a:cubicBezTo>
                        <a:pt x="464835" y="111532"/>
                        <a:pt x="364430" y="113683"/>
                        <a:pt x="264077" y="115835"/>
                      </a:cubicBezTo>
                      <a:close/>
                    </a:path>
                  </a:pathLst>
                </a:custGeom>
                <a:solidFill>
                  <a:srgbClr val="000000"/>
                </a:solidFill>
                <a:ln w="5123" cap="flat">
                  <a:noFill/>
                  <a:prstDash val="solid"/>
                  <a:miter/>
                </a:ln>
              </p:spPr>
              <p:txBody>
                <a:bodyPr rtlCol="0" anchor="ctr"/>
                <a:lstStyle/>
                <a:p>
                  <a:endParaRPr lang="en-US"/>
                </a:p>
              </p:txBody>
            </p:sp>
            <p:sp>
              <p:nvSpPr>
                <p:cNvPr id="79" name="Graphic 472">
                  <a:extLst>
                    <a:ext uri="{FF2B5EF4-FFF2-40B4-BE49-F238E27FC236}">
                      <a16:creationId xmlns:a16="http://schemas.microsoft.com/office/drawing/2014/main" id="{E1EB552A-9F05-457B-90CF-5D47A9C5E76E}"/>
                    </a:ext>
                  </a:extLst>
                </p:cNvPr>
                <p:cNvSpPr/>
                <p:nvPr/>
              </p:nvSpPr>
              <p:spPr>
                <a:xfrm>
                  <a:off x="2592336" y="4084448"/>
                  <a:ext cx="3216" cy="3842"/>
                </a:xfrm>
                <a:custGeom>
                  <a:avLst/>
                  <a:gdLst>
                    <a:gd name="connsiteX0" fmla="*/ 3125 w 3216"/>
                    <a:gd name="connsiteY0" fmla="*/ 0 h 3842"/>
                    <a:gd name="connsiteX1" fmla="*/ 0 w 3216"/>
                    <a:gd name="connsiteY1" fmla="*/ 3176 h 3842"/>
                    <a:gd name="connsiteX2" fmla="*/ 2561 w 3216"/>
                    <a:gd name="connsiteY2" fmla="*/ 3842 h 3842"/>
                    <a:gd name="connsiteX3" fmla="*/ 3125 w 3216"/>
                    <a:gd name="connsiteY3" fmla="*/ 0 h 3842"/>
                  </a:gdLst>
                  <a:ahLst/>
                  <a:cxnLst>
                    <a:cxn ang="0">
                      <a:pos x="connsiteX0" y="connsiteY0"/>
                    </a:cxn>
                    <a:cxn ang="0">
                      <a:pos x="connsiteX1" y="connsiteY1"/>
                    </a:cxn>
                    <a:cxn ang="0">
                      <a:pos x="connsiteX2" y="connsiteY2"/>
                    </a:cxn>
                    <a:cxn ang="0">
                      <a:pos x="connsiteX3" y="connsiteY3"/>
                    </a:cxn>
                  </a:cxnLst>
                  <a:rect l="l" t="t" r="r" b="b"/>
                  <a:pathLst>
                    <a:path w="3216" h="3842">
                      <a:moveTo>
                        <a:pt x="3125" y="0"/>
                      </a:moveTo>
                      <a:lnTo>
                        <a:pt x="0" y="3176"/>
                      </a:lnTo>
                      <a:cubicBezTo>
                        <a:pt x="717" y="3330"/>
                        <a:pt x="1588" y="3535"/>
                        <a:pt x="2561" y="3842"/>
                      </a:cubicBezTo>
                      <a:cubicBezTo>
                        <a:pt x="3074" y="2817"/>
                        <a:pt x="3381" y="1588"/>
                        <a:pt x="3125" y="0"/>
                      </a:cubicBezTo>
                      <a:close/>
                    </a:path>
                  </a:pathLst>
                </a:custGeom>
                <a:solidFill>
                  <a:srgbClr val="000000"/>
                </a:solidFill>
                <a:ln w="5123" cap="flat">
                  <a:noFill/>
                  <a:prstDash val="solid"/>
                  <a:miter/>
                </a:ln>
              </p:spPr>
              <p:txBody>
                <a:bodyPr rtlCol="0" anchor="ctr"/>
                <a:lstStyle/>
                <a:p>
                  <a:endParaRPr lang="en-US"/>
                </a:p>
              </p:txBody>
            </p:sp>
            <p:sp>
              <p:nvSpPr>
                <p:cNvPr id="80" name="Graphic 472">
                  <a:extLst>
                    <a:ext uri="{FF2B5EF4-FFF2-40B4-BE49-F238E27FC236}">
                      <a16:creationId xmlns:a16="http://schemas.microsoft.com/office/drawing/2014/main" id="{E6F4C2E5-DF3C-4834-B3C8-7BC6EEF52B2F}"/>
                    </a:ext>
                  </a:extLst>
                </p:cNvPr>
                <p:cNvSpPr/>
                <p:nvPr/>
              </p:nvSpPr>
              <p:spPr>
                <a:xfrm>
                  <a:off x="2585677" y="4383971"/>
                  <a:ext cx="565186" cy="409907"/>
                </a:xfrm>
                <a:custGeom>
                  <a:avLst/>
                  <a:gdLst>
                    <a:gd name="connsiteX0" fmla="*/ 248041 w 565186"/>
                    <a:gd name="connsiteY0" fmla="*/ 175913 h 409907"/>
                    <a:gd name="connsiteX1" fmla="*/ 240510 w 565186"/>
                    <a:gd name="connsiteY1" fmla="*/ 170535 h 409907"/>
                    <a:gd name="connsiteX2" fmla="*/ 4098 w 565186"/>
                    <a:gd name="connsiteY2" fmla="*/ 1486 h 409907"/>
                    <a:gd name="connsiteX3" fmla="*/ 1998 w 565186"/>
                    <a:gd name="connsiteY3" fmla="*/ 0 h 409907"/>
                    <a:gd name="connsiteX4" fmla="*/ 205 w 565186"/>
                    <a:gd name="connsiteY4" fmla="*/ 10194 h 409907"/>
                    <a:gd name="connsiteX5" fmla="*/ 0 w 565186"/>
                    <a:gd name="connsiteY5" fmla="*/ 10860 h 409907"/>
                    <a:gd name="connsiteX6" fmla="*/ 3996 w 565186"/>
                    <a:gd name="connsiteY6" fmla="*/ 13729 h 409907"/>
                    <a:gd name="connsiteX7" fmla="*/ 155064 w 565186"/>
                    <a:gd name="connsiteY7" fmla="*/ 122125 h 409907"/>
                    <a:gd name="connsiteX8" fmla="*/ 164080 w 565186"/>
                    <a:gd name="connsiteY8" fmla="*/ 128580 h 409907"/>
                    <a:gd name="connsiteX9" fmla="*/ 348855 w 565186"/>
                    <a:gd name="connsiteY9" fmla="*/ 261360 h 409907"/>
                    <a:gd name="connsiteX10" fmla="*/ 357410 w 565186"/>
                    <a:gd name="connsiteY10" fmla="*/ 267507 h 409907"/>
                    <a:gd name="connsiteX11" fmla="*/ 549665 w 565186"/>
                    <a:gd name="connsiteY11" fmla="*/ 404898 h 409907"/>
                    <a:gd name="connsiteX12" fmla="*/ 562369 w 565186"/>
                    <a:gd name="connsiteY12" fmla="*/ 409764 h 409907"/>
                    <a:gd name="connsiteX13" fmla="*/ 562471 w 565186"/>
                    <a:gd name="connsiteY13" fmla="*/ 409764 h 409907"/>
                    <a:gd name="connsiteX14" fmla="*/ 565186 w 565186"/>
                    <a:gd name="connsiteY14" fmla="*/ 405205 h 409907"/>
                    <a:gd name="connsiteX15" fmla="*/ 562369 w 565186"/>
                    <a:gd name="connsiteY15" fmla="*/ 399518 h 409907"/>
                    <a:gd name="connsiteX16" fmla="*/ 556683 w 565186"/>
                    <a:gd name="connsiteY16" fmla="*/ 395830 h 409907"/>
                    <a:gd name="connsiteX17" fmla="*/ 248041 w 565186"/>
                    <a:gd name="connsiteY17" fmla="*/ 175913 h 409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65186" h="409907">
                      <a:moveTo>
                        <a:pt x="248041" y="175913"/>
                      </a:moveTo>
                      <a:cubicBezTo>
                        <a:pt x="245530" y="174120"/>
                        <a:pt x="243020" y="172327"/>
                        <a:pt x="240510" y="170535"/>
                      </a:cubicBezTo>
                      <a:cubicBezTo>
                        <a:pt x="154551" y="109011"/>
                        <a:pt x="67773" y="46924"/>
                        <a:pt x="4098" y="1486"/>
                      </a:cubicBezTo>
                      <a:cubicBezTo>
                        <a:pt x="3432" y="973"/>
                        <a:pt x="2715" y="512"/>
                        <a:pt x="1998" y="0"/>
                      </a:cubicBezTo>
                      <a:cubicBezTo>
                        <a:pt x="1537" y="3432"/>
                        <a:pt x="973" y="6813"/>
                        <a:pt x="205" y="10194"/>
                      </a:cubicBezTo>
                      <a:cubicBezTo>
                        <a:pt x="154" y="10399"/>
                        <a:pt x="102" y="10655"/>
                        <a:pt x="0" y="10860"/>
                      </a:cubicBezTo>
                      <a:cubicBezTo>
                        <a:pt x="1332" y="11782"/>
                        <a:pt x="2664" y="12755"/>
                        <a:pt x="3996" y="13729"/>
                      </a:cubicBezTo>
                      <a:cubicBezTo>
                        <a:pt x="46770" y="44363"/>
                        <a:pt x="99431" y="82168"/>
                        <a:pt x="155064" y="122125"/>
                      </a:cubicBezTo>
                      <a:cubicBezTo>
                        <a:pt x="158035" y="124276"/>
                        <a:pt x="161057" y="126428"/>
                        <a:pt x="164080" y="128580"/>
                      </a:cubicBezTo>
                      <a:cubicBezTo>
                        <a:pt x="225706" y="172839"/>
                        <a:pt x="290405" y="219354"/>
                        <a:pt x="348855" y="261360"/>
                      </a:cubicBezTo>
                      <a:cubicBezTo>
                        <a:pt x="351724" y="263409"/>
                        <a:pt x="354541" y="265458"/>
                        <a:pt x="357410" y="267507"/>
                      </a:cubicBezTo>
                      <a:cubicBezTo>
                        <a:pt x="457661" y="339481"/>
                        <a:pt x="537882" y="397008"/>
                        <a:pt x="549665" y="404898"/>
                      </a:cubicBezTo>
                      <a:cubicBezTo>
                        <a:pt x="553302" y="407356"/>
                        <a:pt x="556529" y="410635"/>
                        <a:pt x="562369" y="409764"/>
                      </a:cubicBezTo>
                      <a:cubicBezTo>
                        <a:pt x="562420" y="409764"/>
                        <a:pt x="562420" y="409764"/>
                        <a:pt x="562471" y="409764"/>
                      </a:cubicBezTo>
                      <a:cubicBezTo>
                        <a:pt x="563240" y="408586"/>
                        <a:pt x="565186" y="406895"/>
                        <a:pt x="565186" y="405205"/>
                      </a:cubicBezTo>
                      <a:cubicBezTo>
                        <a:pt x="565135" y="402644"/>
                        <a:pt x="563957" y="400902"/>
                        <a:pt x="562369" y="399518"/>
                      </a:cubicBezTo>
                      <a:cubicBezTo>
                        <a:pt x="560678" y="398033"/>
                        <a:pt x="558527" y="397008"/>
                        <a:pt x="556683" y="395830"/>
                      </a:cubicBezTo>
                      <a:cubicBezTo>
                        <a:pt x="540188" y="385022"/>
                        <a:pt x="396342" y="282055"/>
                        <a:pt x="248041" y="175913"/>
                      </a:cubicBezTo>
                      <a:close/>
                    </a:path>
                  </a:pathLst>
                </a:custGeom>
                <a:solidFill>
                  <a:srgbClr val="000000"/>
                </a:solidFill>
                <a:ln w="5123" cap="flat">
                  <a:noFill/>
                  <a:prstDash val="solid"/>
                  <a:miter/>
                </a:ln>
              </p:spPr>
              <p:txBody>
                <a:bodyPr rtlCol="0" anchor="ctr"/>
                <a:lstStyle/>
                <a:p>
                  <a:endParaRPr lang="en-US"/>
                </a:p>
              </p:txBody>
            </p:sp>
            <p:sp>
              <p:nvSpPr>
                <p:cNvPr id="81" name="Graphic 472">
                  <a:extLst>
                    <a:ext uri="{FF2B5EF4-FFF2-40B4-BE49-F238E27FC236}">
                      <a16:creationId xmlns:a16="http://schemas.microsoft.com/office/drawing/2014/main" id="{336843F0-7B55-48B1-A49D-A0820BB6B945}"/>
                    </a:ext>
                  </a:extLst>
                </p:cNvPr>
                <p:cNvSpPr/>
                <p:nvPr/>
              </p:nvSpPr>
              <p:spPr>
                <a:xfrm>
                  <a:off x="2588443" y="4872163"/>
                  <a:ext cx="565083" cy="409856"/>
                </a:xfrm>
                <a:custGeom>
                  <a:avLst/>
                  <a:gdLst>
                    <a:gd name="connsiteX0" fmla="*/ 556631 w 565083"/>
                    <a:gd name="connsiteY0" fmla="*/ 395779 h 409856"/>
                    <a:gd name="connsiteX1" fmla="*/ 342144 w 565083"/>
                    <a:gd name="connsiteY1" fmla="*/ 243277 h 409856"/>
                    <a:gd name="connsiteX2" fmla="*/ 334512 w 565083"/>
                    <a:gd name="connsiteY2" fmla="*/ 237795 h 409856"/>
                    <a:gd name="connsiteX3" fmla="*/ 151785 w 565083"/>
                    <a:gd name="connsiteY3" fmla="*/ 107013 h 409856"/>
                    <a:gd name="connsiteX4" fmla="*/ 143845 w 565083"/>
                    <a:gd name="connsiteY4" fmla="*/ 101327 h 409856"/>
                    <a:gd name="connsiteX5" fmla="*/ 4764 w 565083"/>
                    <a:gd name="connsiteY5" fmla="*/ 1947 h 409856"/>
                    <a:gd name="connsiteX6" fmla="*/ 1998 w 565083"/>
                    <a:gd name="connsiteY6" fmla="*/ 0 h 409856"/>
                    <a:gd name="connsiteX7" fmla="*/ 205 w 565083"/>
                    <a:gd name="connsiteY7" fmla="*/ 10194 h 409856"/>
                    <a:gd name="connsiteX8" fmla="*/ 0 w 565083"/>
                    <a:gd name="connsiteY8" fmla="*/ 10860 h 409856"/>
                    <a:gd name="connsiteX9" fmla="*/ 4252 w 565083"/>
                    <a:gd name="connsiteY9" fmla="*/ 13883 h 409856"/>
                    <a:gd name="connsiteX10" fmla="*/ 233543 w 565083"/>
                    <a:gd name="connsiteY10" fmla="*/ 178526 h 409856"/>
                    <a:gd name="connsiteX11" fmla="*/ 243789 w 565083"/>
                    <a:gd name="connsiteY11" fmla="*/ 185851 h 409856"/>
                    <a:gd name="connsiteX12" fmla="*/ 549613 w 565083"/>
                    <a:gd name="connsiteY12" fmla="*/ 404846 h 409856"/>
                    <a:gd name="connsiteX13" fmla="*/ 562369 w 565083"/>
                    <a:gd name="connsiteY13" fmla="*/ 409713 h 409856"/>
                    <a:gd name="connsiteX14" fmla="*/ 564110 w 565083"/>
                    <a:gd name="connsiteY14" fmla="*/ 407459 h 409856"/>
                    <a:gd name="connsiteX15" fmla="*/ 565084 w 565083"/>
                    <a:gd name="connsiteY15" fmla="*/ 405154 h 409856"/>
                    <a:gd name="connsiteX16" fmla="*/ 564110 w 565083"/>
                    <a:gd name="connsiteY16" fmla="*/ 401619 h 409856"/>
                    <a:gd name="connsiteX17" fmla="*/ 556631 w 565083"/>
                    <a:gd name="connsiteY17" fmla="*/ 395779 h 409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65083" h="409856">
                      <a:moveTo>
                        <a:pt x="556631" y="395779"/>
                      </a:moveTo>
                      <a:cubicBezTo>
                        <a:pt x="543722" y="387327"/>
                        <a:pt x="452436" y="322217"/>
                        <a:pt x="342144" y="243277"/>
                      </a:cubicBezTo>
                      <a:cubicBezTo>
                        <a:pt x="339583" y="241484"/>
                        <a:pt x="337073" y="239640"/>
                        <a:pt x="334512" y="237795"/>
                      </a:cubicBezTo>
                      <a:cubicBezTo>
                        <a:pt x="275601" y="195636"/>
                        <a:pt x="211772" y="149941"/>
                        <a:pt x="151785" y="107013"/>
                      </a:cubicBezTo>
                      <a:cubicBezTo>
                        <a:pt x="149122" y="105118"/>
                        <a:pt x="146509" y="103222"/>
                        <a:pt x="143845" y="101327"/>
                      </a:cubicBezTo>
                      <a:cubicBezTo>
                        <a:pt x="92465" y="64546"/>
                        <a:pt x="44260" y="30070"/>
                        <a:pt x="4764" y="1947"/>
                      </a:cubicBezTo>
                      <a:cubicBezTo>
                        <a:pt x="3842" y="1281"/>
                        <a:pt x="2920" y="615"/>
                        <a:pt x="1998" y="0"/>
                      </a:cubicBezTo>
                      <a:cubicBezTo>
                        <a:pt x="1537" y="3432"/>
                        <a:pt x="973" y="6813"/>
                        <a:pt x="205" y="10194"/>
                      </a:cubicBezTo>
                      <a:cubicBezTo>
                        <a:pt x="154" y="10399"/>
                        <a:pt x="102" y="10655"/>
                        <a:pt x="0" y="10860"/>
                      </a:cubicBezTo>
                      <a:cubicBezTo>
                        <a:pt x="1383" y="11834"/>
                        <a:pt x="2817" y="12909"/>
                        <a:pt x="4252" y="13883"/>
                      </a:cubicBezTo>
                      <a:cubicBezTo>
                        <a:pt x="66851" y="58706"/>
                        <a:pt x="150504" y="118846"/>
                        <a:pt x="233543" y="178526"/>
                      </a:cubicBezTo>
                      <a:cubicBezTo>
                        <a:pt x="236975" y="180985"/>
                        <a:pt x="240357" y="183444"/>
                        <a:pt x="243789" y="185851"/>
                      </a:cubicBezTo>
                      <a:cubicBezTo>
                        <a:pt x="391117" y="291737"/>
                        <a:pt x="533682" y="394140"/>
                        <a:pt x="549613" y="404846"/>
                      </a:cubicBezTo>
                      <a:cubicBezTo>
                        <a:pt x="553302" y="407305"/>
                        <a:pt x="556529" y="410584"/>
                        <a:pt x="562369" y="409713"/>
                      </a:cubicBezTo>
                      <a:cubicBezTo>
                        <a:pt x="562779" y="409098"/>
                        <a:pt x="563496" y="408330"/>
                        <a:pt x="564110" y="407459"/>
                      </a:cubicBezTo>
                      <a:cubicBezTo>
                        <a:pt x="564674" y="406690"/>
                        <a:pt x="565084" y="405922"/>
                        <a:pt x="565084" y="405154"/>
                      </a:cubicBezTo>
                      <a:cubicBezTo>
                        <a:pt x="565084" y="403770"/>
                        <a:pt x="564725" y="402592"/>
                        <a:pt x="564110" y="401619"/>
                      </a:cubicBezTo>
                      <a:cubicBezTo>
                        <a:pt x="562574" y="398955"/>
                        <a:pt x="559244" y="397521"/>
                        <a:pt x="556631" y="395779"/>
                      </a:cubicBezTo>
                      <a:close/>
                    </a:path>
                  </a:pathLst>
                </a:custGeom>
                <a:solidFill>
                  <a:srgbClr val="000000"/>
                </a:solidFill>
                <a:ln w="5123" cap="flat">
                  <a:noFill/>
                  <a:prstDash val="solid"/>
                  <a:miter/>
                </a:ln>
              </p:spPr>
              <p:txBody>
                <a:bodyPr rtlCol="0" anchor="ctr"/>
                <a:lstStyle/>
                <a:p>
                  <a:endParaRPr lang="en-US"/>
                </a:p>
              </p:txBody>
            </p:sp>
            <p:sp>
              <p:nvSpPr>
                <p:cNvPr id="82" name="Graphic 472">
                  <a:extLst>
                    <a:ext uri="{FF2B5EF4-FFF2-40B4-BE49-F238E27FC236}">
                      <a16:creationId xmlns:a16="http://schemas.microsoft.com/office/drawing/2014/main" id="{461C597D-26CE-47E0-B7C7-AB0CD8CAB3A7}"/>
                    </a:ext>
                  </a:extLst>
                </p:cNvPr>
                <p:cNvSpPr/>
                <p:nvPr/>
              </p:nvSpPr>
              <p:spPr>
                <a:xfrm>
                  <a:off x="3557793" y="5711209"/>
                  <a:ext cx="58568" cy="12319"/>
                </a:xfrm>
                <a:custGeom>
                  <a:avLst/>
                  <a:gdLst>
                    <a:gd name="connsiteX0" fmla="*/ 68 w 58568"/>
                    <a:gd name="connsiteY0" fmla="*/ 7838 h 12319"/>
                    <a:gd name="connsiteX1" fmla="*/ 8725 w 58568"/>
                    <a:gd name="connsiteY1" fmla="*/ 12141 h 12319"/>
                    <a:gd name="connsiteX2" fmla="*/ 58569 w 58568"/>
                    <a:gd name="connsiteY2" fmla="*/ 4815 h 12319"/>
                    <a:gd name="connsiteX3" fmla="*/ 8469 w 58568"/>
                    <a:gd name="connsiteY3" fmla="*/ 0 h 12319"/>
                    <a:gd name="connsiteX4" fmla="*/ 68 w 58568"/>
                    <a:gd name="connsiteY4" fmla="*/ 7838 h 12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568" h="12319">
                      <a:moveTo>
                        <a:pt x="68" y="7838"/>
                      </a:moveTo>
                      <a:cubicBezTo>
                        <a:pt x="631" y="12961"/>
                        <a:pt x="5344" y="12448"/>
                        <a:pt x="8725" y="12141"/>
                      </a:cubicBezTo>
                      <a:cubicBezTo>
                        <a:pt x="23734" y="10758"/>
                        <a:pt x="39307" y="12653"/>
                        <a:pt x="58569" y="4815"/>
                      </a:cubicBezTo>
                      <a:cubicBezTo>
                        <a:pt x="39000" y="-666"/>
                        <a:pt x="23632" y="103"/>
                        <a:pt x="8469" y="0"/>
                      </a:cubicBezTo>
                      <a:cubicBezTo>
                        <a:pt x="3756" y="0"/>
                        <a:pt x="-598" y="2049"/>
                        <a:pt x="68" y="7838"/>
                      </a:cubicBezTo>
                      <a:close/>
                    </a:path>
                  </a:pathLst>
                </a:custGeom>
                <a:solidFill>
                  <a:srgbClr val="000000"/>
                </a:solidFill>
                <a:ln w="5123" cap="flat">
                  <a:noFill/>
                  <a:prstDash val="solid"/>
                  <a:miter/>
                </a:ln>
              </p:spPr>
              <p:txBody>
                <a:bodyPr rtlCol="0" anchor="ctr"/>
                <a:lstStyle/>
                <a:p>
                  <a:endParaRPr lang="en-US"/>
                </a:p>
              </p:txBody>
            </p:sp>
            <p:sp>
              <p:nvSpPr>
                <p:cNvPr id="83" name="Graphic 472">
                  <a:extLst>
                    <a:ext uri="{FF2B5EF4-FFF2-40B4-BE49-F238E27FC236}">
                      <a16:creationId xmlns:a16="http://schemas.microsoft.com/office/drawing/2014/main" id="{74B017C0-B464-4F63-9348-724425387356}"/>
                    </a:ext>
                  </a:extLst>
                </p:cNvPr>
                <p:cNvSpPr/>
                <p:nvPr/>
              </p:nvSpPr>
              <p:spPr>
                <a:xfrm>
                  <a:off x="3068566" y="5707890"/>
                  <a:ext cx="62984" cy="12608"/>
                </a:xfrm>
                <a:custGeom>
                  <a:avLst/>
                  <a:gdLst>
                    <a:gd name="connsiteX0" fmla="*/ 795 w 62984"/>
                    <a:gd name="connsiteY0" fmla="*/ 3165 h 12608"/>
                    <a:gd name="connsiteX1" fmla="*/ 487 w 62984"/>
                    <a:gd name="connsiteY1" fmla="*/ 8954 h 12608"/>
                    <a:gd name="connsiteX2" fmla="*/ 38395 w 62984"/>
                    <a:gd name="connsiteY2" fmla="*/ 8390 h 12608"/>
                    <a:gd name="connsiteX3" fmla="*/ 62984 w 62984"/>
                    <a:gd name="connsiteY3" fmla="*/ 3011 h 12608"/>
                    <a:gd name="connsiteX4" fmla="*/ 795 w 62984"/>
                    <a:gd name="connsiteY4" fmla="*/ 3165 h 12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984" h="12608">
                      <a:moveTo>
                        <a:pt x="795" y="3165"/>
                      </a:moveTo>
                      <a:cubicBezTo>
                        <a:pt x="-179" y="3728"/>
                        <a:pt x="-230" y="8595"/>
                        <a:pt x="487" y="8954"/>
                      </a:cubicBezTo>
                      <a:cubicBezTo>
                        <a:pt x="13141" y="15152"/>
                        <a:pt x="25794" y="12437"/>
                        <a:pt x="38395" y="8390"/>
                      </a:cubicBezTo>
                      <a:cubicBezTo>
                        <a:pt x="38856" y="8236"/>
                        <a:pt x="61294" y="7109"/>
                        <a:pt x="62984" y="3011"/>
                      </a:cubicBezTo>
                      <a:cubicBezTo>
                        <a:pt x="48538" y="4497"/>
                        <a:pt x="13755" y="-4570"/>
                        <a:pt x="795" y="3165"/>
                      </a:cubicBezTo>
                      <a:close/>
                    </a:path>
                  </a:pathLst>
                </a:custGeom>
                <a:solidFill>
                  <a:srgbClr val="000000"/>
                </a:solidFill>
                <a:ln w="5123" cap="flat">
                  <a:noFill/>
                  <a:prstDash val="solid"/>
                  <a:miter/>
                </a:ln>
              </p:spPr>
              <p:txBody>
                <a:bodyPr rtlCol="0" anchor="ctr"/>
                <a:lstStyle/>
                <a:p>
                  <a:endParaRPr lang="en-US"/>
                </a:p>
              </p:txBody>
            </p:sp>
            <p:sp>
              <p:nvSpPr>
                <p:cNvPr id="84" name="Graphic 472">
                  <a:extLst>
                    <a:ext uri="{FF2B5EF4-FFF2-40B4-BE49-F238E27FC236}">
                      <a16:creationId xmlns:a16="http://schemas.microsoft.com/office/drawing/2014/main" id="{FC223A27-EE1B-4899-A619-29AA52E4FCA5}"/>
                    </a:ext>
                  </a:extLst>
                </p:cNvPr>
                <p:cNvSpPr/>
                <p:nvPr/>
              </p:nvSpPr>
              <p:spPr>
                <a:xfrm>
                  <a:off x="3151947" y="4778931"/>
                  <a:ext cx="358743" cy="14292"/>
                </a:xfrm>
                <a:custGeom>
                  <a:avLst/>
                  <a:gdLst>
                    <a:gd name="connsiteX0" fmla="*/ 8189 w 358743"/>
                    <a:gd name="connsiteY0" fmla="*/ 14036 h 14292"/>
                    <a:gd name="connsiteX1" fmla="*/ 346952 w 358743"/>
                    <a:gd name="connsiteY1" fmla="*/ 12448 h 14292"/>
                    <a:gd name="connsiteX2" fmla="*/ 352228 w 358743"/>
                    <a:gd name="connsiteY2" fmla="*/ 12243 h 14292"/>
                    <a:gd name="connsiteX3" fmla="*/ 358734 w 358743"/>
                    <a:gd name="connsiteY3" fmla="*/ 5891 h 14292"/>
                    <a:gd name="connsiteX4" fmla="*/ 351972 w 358743"/>
                    <a:gd name="connsiteY4" fmla="*/ 0 h 14292"/>
                    <a:gd name="connsiteX5" fmla="*/ 346491 w 358743"/>
                    <a:gd name="connsiteY5" fmla="*/ 307 h 14292"/>
                    <a:gd name="connsiteX6" fmla="*/ 10699 w 358743"/>
                    <a:gd name="connsiteY6" fmla="*/ 7684 h 14292"/>
                    <a:gd name="connsiteX7" fmla="*/ 3629 w 358743"/>
                    <a:gd name="connsiteY7" fmla="*/ 6147 h 14292"/>
                    <a:gd name="connsiteX8" fmla="*/ 146 w 358743"/>
                    <a:gd name="connsiteY8" fmla="*/ 9784 h 14292"/>
                    <a:gd name="connsiteX9" fmla="*/ 3629 w 358743"/>
                    <a:gd name="connsiteY9" fmla="*/ 14087 h 14292"/>
                    <a:gd name="connsiteX10" fmla="*/ 8189 w 358743"/>
                    <a:gd name="connsiteY10" fmla="*/ 14036 h 14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43" h="14292">
                      <a:moveTo>
                        <a:pt x="8189" y="14036"/>
                      </a:moveTo>
                      <a:cubicBezTo>
                        <a:pt x="52192" y="11885"/>
                        <a:pt x="290449" y="16597"/>
                        <a:pt x="346952" y="12448"/>
                      </a:cubicBezTo>
                      <a:cubicBezTo>
                        <a:pt x="348591" y="12346"/>
                        <a:pt x="350487" y="12397"/>
                        <a:pt x="352228" y="12243"/>
                      </a:cubicBezTo>
                      <a:cubicBezTo>
                        <a:pt x="355814" y="11936"/>
                        <a:pt x="358939" y="10860"/>
                        <a:pt x="358734" y="5891"/>
                      </a:cubicBezTo>
                      <a:cubicBezTo>
                        <a:pt x="358529" y="1024"/>
                        <a:pt x="355507" y="51"/>
                        <a:pt x="351972" y="0"/>
                      </a:cubicBezTo>
                      <a:cubicBezTo>
                        <a:pt x="350179" y="0"/>
                        <a:pt x="348233" y="205"/>
                        <a:pt x="346491" y="307"/>
                      </a:cubicBezTo>
                      <a:cubicBezTo>
                        <a:pt x="249006" y="6096"/>
                        <a:pt x="107210" y="-7531"/>
                        <a:pt x="10699" y="7684"/>
                      </a:cubicBezTo>
                      <a:cubicBezTo>
                        <a:pt x="8445" y="8043"/>
                        <a:pt x="5781" y="6762"/>
                        <a:pt x="3629" y="6147"/>
                      </a:cubicBezTo>
                      <a:cubicBezTo>
                        <a:pt x="1171" y="5379"/>
                        <a:pt x="-520" y="5481"/>
                        <a:pt x="146" y="9784"/>
                      </a:cubicBezTo>
                      <a:cubicBezTo>
                        <a:pt x="556" y="12653"/>
                        <a:pt x="2041" y="13729"/>
                        <a:pt x="3629" y="14087"/>
                      </a:cubicBezTo>
                      <a:cubicBezTo>
                        <a:pt x="5525" y="14600"/>
                        <a:pt x="7574" y="13985"/>
                        <a:pt x="8189" y="14036"/>
                      </a:cubicBezTo>
                      <a:close/>
                    </a:path>
                  </a:pathLst>
                </a:custGeom>
                <a:solidFill>
                  <a:srgbClr val="000000"/>
                </a:solidFill>
                <a:ln w="5123" cap="flat">
                  <a:noFill/>
                  <a:prstDash val="solid"/>
                  <a:miter/>
                </a:ln>
              </p:spPr>
              <p:txBody>
                <a:bodyPr rtlCol="0" anchor="ctr"/>
                <a:lstStyle/>
                <a:p>
                  <a:endParaRPr lang="en-US"/>
                </a:p>
              </p:txBody>
            </p:sp>
            <p:sp>
              <p:nvSpPr>
                <p:cNvPr id="85" name="Graphic 472">
                  <a:extLst>
                    <a:ext uri="{FF2B5EF4-FFF2-40B4-BE49-F238E27FC236}">
                      <a16:creationId xmlns:a16="http://schemas.microsoft.com/office/drawing/2014/main" id="{8EC60F9A-4EED-4202-8163-1FBAA107B31E}"/>
                    </a:ext>
                  </a:extLst>
                </p:cNvPr>
                <p:cNvSpPr/>
                <p:nvPr/>
              </p:nvSpPr>
              <p:spPr>
                <a:xfrm>
                  <a:off x="3158952" y="5273805"/>
                  <a:ext cx="362947" cy="16554"/>
                </a:xfrm>
                <a:custGeom>
                  <a:avLst/>
                  <a:gdLst>
                    <a:gd name="connsiteX0" fmla="*/ 356545 w 362947"/>
                    <a:gd name="connsiteY0" fmla="*/ 5152 h 16554"/>
                    <a:gd name="connsiteX1" fmla="*/ 356083 w 362947"/>
                    <a:gd name="connsiteY1" fmla="*/ 5152 h 16554"/>
                    <a:gd name="connsiteX2" fmla="*/ 153686 w 362947"/>
                    <a:gd name="connsiteY2" fmla="*/ 490 h 16554"/>
                    <a:gd name="connsiteX3" fmla="*/ 12351 w 362947"/>
                    <a:gd name="connsiteY3" fmla="*/ 285 h 16554"/>
                    <a:gd name="connsiteX4" fmla="*/ 3335 w 362947"/>
                    <a:gd name="connsiteY4" fmla="*/ 951 h 16554"/>
                    <a:gd name="connsiteX5" fmla="*/ 5 w 362947"/>
                    <a:gd name="connsiteY5" fmla="*/ 6330 h 16554"/>
                    <a:gd name="connsiteX6" fmla="*/ 3386 w 362947"/>
                    <a:gd name="connsiteY6" fmla="*/ 11914 h 16554"/>
                    <a:gd name="connsiteX7" fmla="*/ 11992 w 362947"/>
                    <a:gd name="connsiteY7" fmla="*/ 12784 h 16554"/>
                    <a:gd name="connsiteX8" fmla="*/ 115368 w 362947"/>
                    <a:gd name="connsiteY8" fmla="*/ 9557 h 16554"/>
                    <a:gd name="connsiteX9" fmla="*/ 356186 w 362947"/>
                    <a:gd name="connsiteY9" fmla="*/ 16524 h 16554"/>
                    <a:gd name="connsiteX10" fmla="*/ 362948 w 362947"/>
                    <a:gd name="connsiteY10" fmla="*/ 16473 h 16554"/>
                    <a:gd name="connsiteX11" fmla="*/ 356545 w 362947"/>
                    <a:gd name="connsiteY11" fmla="*/ 5152 h 16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2947" h="16554">
                      <a:moveTo>
                        <a:pt x="356545" y="5152"/>
                      </a:moveTo>
                      <a:cubicBezTo>
                        <a:pt x="356391" y="5152"/>
                        <a:pt x="356237" y="5152"/>
                        <a:pt x="356083" y="5152"/>
                      </a:cubicBezTo>
                      <a:cubicBezTo>
                        <a:pt x="302346" y="2283"/>
                        <a:pt x="207218" y="3051"/>
                        <a:pt x="153686" y="490"/>
                      </a:cubicBezTo>
                      <a:cubicBezTo>
                        <a:pt x="118647" y="-1200"/>
                        <a:pt x="47390" y="2180"/>
                        <a:pt x="12351" y="285"/>
                      </a:cubicBezTo>
                      <a:cubicBezTo>
                        <a:pt x="9431" y="132"/>
                        <a:pt x="5896" y="-125"/>
                        <a:pt x="3335" y="951"/>
                      </a:cubicBezTo>
                      <a:cubicBezTo>
                        <a:pt x="1440" y="1771"/>
                        <a:pt x="56" y="3359"/>
                        <a:pt x="5" y="6330"/>
                      </a:cubicBezTo>
                      <a:cubicBezTo>
                        <a:pt x="-97" y="9557"/>
                        <a:pt x="1337" y="11145"/>
                        <a:pt x="3386" y="11914"/>
                      </a:cubicBezTo>
                      <a:cubicBezTo>
                        <a:pt x="5845" y="12887"/>
                        <a:pt x="9175" y="12682"/>
                        <a:pt x="11992" y="12784"/>
                      </a:cubicBezTo>
                      <a:cubicBezTo>
                        <a:pt x="34378" y="13604"/>
                        <a:pt x="92982" y="8738"/>
                        <a:pt x="115368" y="9557"/>
                      </a:cubicBezTo>
                      <a:cubicBezTo>
                        <a:pt x="186266" y="12118"/>
                        <a:pt x="280677" y="16985"/>
                        <a:pt x="356186" y="16524"/>
                      </a:cubicBezTo>
                      <a:cubicBezTo>
                        <a:pt x="358440" y="16524"/>
                        <a:pt x="360745" y="16524"/>
                        <a:pt x="362948" y="16473"/>
                      </a:cubicBezTo>
                      <a:cubicBezTo>
                        <a:pt x="354700" y="5715"/>
                        <a:pt x="363101" y="5459"/>
                        <a:pt x="356545" y="5152"/>
                      </a:cubicBezTo>
                      <a:close/>
                    </a:path>
                  </a:pathLst>
                </a:custGeom>
                <a:solidFill>
                  <a:srgbClr val="000000"/>
                </a:solidFill>
                <a:ln w="5123" cap="flat">
                  <a:noFill/>
                  <a:prstDash val="solid"/>
                  <a:miter/>
                </a:ln>
              </p:spPr>
              <p:txBody>
                <a:bodyPr rtlCol="0" anchor="ctr"/>
                <a:lstStyle/>
                <a:p>
                  <a:endParaRPr lang="en-US"/>
                </a:p>
              </p:txBody>
            </p:sp>
          </p:grpSp>
          <p:grpSp>
            <p:nvGrpSpPr>
              <p:cNvPr id="17" name="Graphic 472">
                <a:extLst>
                  <a:ext uri="{FF2B5EF4-FFF2-40B4-BE49-F238E27FC236}">
                    <a16:creationId xmlns:a16="http://schemas.microsoft.com/office/drawing/2014/main" id="{00EA19C6-6580-4F0E-981D-464992E58ABA}"/>
                  </a:ext>
                </a:extLst>
              </p:cNvPr>
              <p:cNvGrpSpPr/>
              <p:nvPr/>
            </p:nvGrpSpPr>
            <p:grpSpPr>
              <a:xfrm>
                <a:off x="1246175" y="4808531"/>
                <a:ext cx="393706" cy="784548"/>
                <a:chOff x="1246175" y="4808531"/>
                <a:chExt cx="393706" cy="784548"/>
              </a:xfrm>
            </p:grpSpPr>
            <p:sp>
              <p:nvSpPr>
                <p:cNvPr id="46" name="Graphic 472">
                  <a:extLst>
                    <a:ext uri="{FF2B5EF4-FFF2-40B4-BE49-F238E27FC236}">
                      <a16:creationId xmlns:a16="http://schemas.microsoft.com/office/drawing/2014/main" id="{696B5577-DF31-4C8B-95B5-752D0373EF84}"/>
                    </a:ext>
                  </a:extLst>
                </p:cNvPr>
                <p:cNvSpPr/>
                <p:nvPr/>
              </p:nvSpPr>
              <p:spPr>
                <a:xfrm>
                  <a:off x="1448485" y="4818214"/>
                  <a:ext cx="182391" cy="178688"/>
                </a:xfrm>
                <a:custGeom>
                  <a:avLst/>
                  <a:gdLst>
                    <a:gd name="connsiteX0" fmla="*/ 182373 w 182391"/>
                    <a:gd name="connsiteY0" fmla="*/ 88425 h 178688"/>
                    <a:gd name="connsiteX1" fmla="*/ 89448 w 182391"/>
                    <a:gd name="connsiteY1" fmla="*/ 7 h 178688"/>
                    <a:gd name="connsiteX2" fmla="*/ 6 w 182391"/>
                    <a:gd name="connsiteY2" fmla="*/ 90064 h 178688"/>
                    <a:gd name="connsiteX3" fmla="*/ 93802 w 182391"/>
                    <a:gd name="connsiteY3" fmla="*/ 178687 h 178688"/>
                    <a:gd name="connsiteX4" fmla="*/ 182373 w 182391"/>
                    <a:gd name="connsiteY4" fmla="*/ 88425 h 178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391" h="178688">
                      <a:moveTo>
                        <a:pt x="182373" y="88425"/>
                      </a:moveTo>
                      <a:cubicBezTo>
                        <a:pt x="183449" y="37864"/>
                        <a:pt x="136577" y="-607"/>
                        <a:pt x="89448" y="7"/>
                      </a:cubicBezTo>
                      <a:cubicBezTo>
                        <a:pt x="38323" y="622"/>
                        <a:pt x="1491" y="44472"/>
                        <a:pt x="6" y="90064"/>
                      </a:cubicBezTo>
                      <a:cubicBezTo>
                        <a:pt x="-558" y="145440"/>
                        <a:pt x="41090" y="178328"/>
                        <a:pt x="93802" y="178687"/>
                      </a:cubicBezTo>
                      <a:cubicBezTo>
                        <a:pt x="145592" y="178943"/>
                        <a:pt x="181246" y="142213"/>
                        <a:pt x="182373" y="88425"/>
                      </a:cubicBezTo>
                      <a:close/>
                    </a:path>
                  </a:pathLst>
                </a:custGeom>
                <a:solidFill>
                  <a:srgbClr val="FFFFFF"/>
                </a:solidFill>
                <a:ln w="5123" cap="flat">
                  <a:noFill/>
                  <a:prstDash val="solid"/>
                  <a:miter/>
                </a:ln>
              </p:spPr>
              <p:txBody>
                <a:bodyPr rtlCol="0" anchor="ctr"/>
                <a:lstStyle/>
                <a:p>
                  <a:endParaRPr lang="en-US"/>
                </a:p>
              </p:txBody>
            </p:sp>
            <p:sp>
              <p:nvSpPr>
                <p:cNvPr id="47" name="Graphic 472">
                  <a:extLst>
                    <a:ext uri="{FF2B5EF4-FFF2-40B4-BE49-F238E27FC236}">
                      <a16:creationId xmlns:a16="http://schemas.microsoft.com/office/drawing/2014/main" id="{836D70C6-3A2E-4748-9BE3-0C5C76CB2D7B}"/>
                    </a:ext>
                  </a:extLst>
                </p:cNvPr>
                <p:cNvSpPr/>
                <p:nvPr/>
              </p:nvSpPr>
              <p:spPr>
                <a:xfrm>
                  <a:off x="1522171" y="5131782"/>
                  <a:ext cx="86214" cy="133303"/>
                </a:xfrm>
                <a:custGeom>
                  <a:avLst/>
                  <a:gdLst>
                    <a:gd name="connsiteX0" fmla="*/ 44603 w 86214"/>
                    <a:gd name="connsiteY0" fmla="*/ 129860 h 133303"/>
                    <a:gd name="connsiteX1" fmla="*/ 81538 w 86214"/>
                    <a:gd name="connsiteY1" fmla="*/ 120281 h 133303"/>
                    <a:gd name="connsiteX2" fmla="*/ 74827 w 86214"/>
                    <a:gd name="connsiteY2" fmla="*/ 83039 h 133303"/>
                    <a:gd name="connsiteX3" fmla="*/ 25598 w 86214"/>
                    <a:gd name="connsiteY3" fmla="*/ 37549 h 133303"/>
                    <a:gd name="connsiteX4" fmla="*/ 394 w 86214"/>
                    <a:gd name="connsiteY4" fmla="*/ 0 h 133303"/>
                    <a:gd name="connsiteX5" fmla="*/ 702 w 86214"/>
                    <a:gd name="connsiteY5" fmla="*/ 98612 h 133303"/>
                    <a:gd name="connsiteX6" fmla="*/ 855 w 86214"/>
                    <a:gd name="connsiteY6" fmla="*/ 98663 h 133303"/>
                    <a:gd name="connsiteX7" fmla="*/ 44603 w 86214"/>
                    <a:gd name="connsiteY7" fmla="*/ 129860 h 133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6214" h="133303">
                      <a:moveTo>
                        <a:pt x="44603" y="129860"/>
                      </a:moveTo>
                      <a:cubicBezTo>
                        <a:pt x="60791" y="136315"/>
                        <a:pt x="71907" y="134009"/>
                        <a:pt x="81538" y="120281"/>
                      </a:cubicBezTo>
                      <a:cubicBezTo>
                        <a:pt x="90964" y="106757"/>
                        <a:pt x="84816" y="92413"/>
                        <a:pt x="74827" y="83039"/>
                      </a:cubicBezTo>
                      <a:cubicBezTo>
                        <a:pt x="58537" y="67722"/>
                        <a:pt x="41632" y="53122"/>
                        <a:pt x="25598" y="37549"/>
                      </a:cubicBezTo>
                      <a:cubicBezTo>
                        <a:pt x="19707" y="31863"/>
                        <a:pt x="7822" y="15931"/>
                        <a:pt x="394" y="0"/>
                      </a:cubicBezTo>
                      <a:cubicBezTo>
                        <a:pt x="189" y="34322"/>
                        <a:pt x="-528" y="68593"/>
                        <a:pt x="702" y="98612"/>
                      </a:cubicBezTo>
                      <a:cubicBezTo>
                        <a:pt x="753" y="98663"/>
                        <a:pt x="804" y="98663"/>
                        <a:pt x="855" y="98663"/>
                      </a:cubicBezTo>
                      <a:cubicBezTo>
                        <a:pt x="9000" y="102454"/>
                        <a:pt x="36305" y="126530"/>
                        <a:pt x="44603" y="129860"/>
                      </a:cubicBezTo>
                      <a:close/>
                    </a:path>
                  </a:pathLst>
                </a:custGeom>
                <a:solidFill>
                  <a:srgbClr val="FFFFFF"/>
                </a:solidFill>
                <a:ln w="5123" cap="flat">
                  <a:noFill/>
                  <a:prstDash val="solid"/>
                  <a:miter/>
                </a:ln>
              </p:spPr>
              <p:txBody>
                <a:bodyPr rtlCol="0" anchor="ctr"/>
                <a:lstStyle/>
                <a:p>
                  <a:endParaRPr lang="en-US"/>
                </a:p>
              </p:txBody>
            </p:sp>
            <p:sp>
              <p:nvSpPr>
                <p:cNvPr id="48" name="Graphic 472">
                  <a:extLst>
                    <a:ext uri="{FF2B5EF4-FFF2-40B4-BE49-F238E27FC236}">
                      <a16:creationId xmlns:a16="http://schemas.microsoft.com/office/drawing/2014/main" id="{C9C7AFA5-83E1-44CF-B458-AE94A4A3F641}"/>
                    </a:ext>
                  </a:extLst>
                </p:cNvPr>
                <p:cNvSpPr/>
                <p:nvPr/>
              </p:nvSpPr>
              <p:spPr>
                <a:xfrm>
                  <a:off x="1307166" y="4981813"/>
                  <a:ext cx="231421" cy="597907"/>
                </a:xfrm>
                <a:custGeom>
                  <a:avLst/>
                  <a:gdLst>
                    <a:gd name="connsiteX0" fmla="*/ 144 w 231421"/>
                    <a:gd name="connsiteY0" fmla="*/ 549539 h 597907"/>
                    <a:gd name="connsiteX1" fmla="*/ 23504 w 231421"/>
                    <a:gd name="connsiteY1" fmla="*/ 595233 h 597907"/>
                    <a:gd name="connsiteX2" fmla="*/ 69403 w 231421"/>
                    <a:gd name="connsiteY2" fmla="*/ 571310 h 597907"/>
                    <a:gd name="connsiteX3" fmla="*/ 103315 w 231421"/>
                    <a:gd name="connsiteY3" fmla="*/ 368452 h 597907"/>
                    <a:gd name="connsiteX4" fmla="*/ 123908 w 231421"/>
                    <a:gd name="connsiteY4" fmla="*/ 343248 h 597907"/>
                    <a:gd name="connsiteX5" fmla="*/ 141274 w 231421"/>
                    <a:gd name="connsiteY5" fmla="*/ 371474 h 597907"/>
                    <a:gd name="connsiteX6" fmla="*/ 153620 w 231421"/>
                    <a:gd name="connsiteY6" fmla="*/ 480792 h 597907"/>
                    <a:gd name="connsiteX7" fmla="*/ 164736 w 231421"/>
                    <a:gd name="connsiteY7" fmla="*/ 564958 h 597907"/>
                    <a:gd name="connsiteX8" fmla="*/ 206845 w 231421"/>
                    <a:gd name="connsiteY8" fmla="*/ 591903 h 597907"/>
                    <a:gd name="connsiteX9" fmla="*/ 231280 w 231421"/>
                    <a:gd name="connsiteY9" fmla="*/ 552766 h 597907"/>
                    <a:gd name="connsiteX10" fmla="*/ 203771 w 231421"/>
                    <a:gd name="connsiteY10" fmla="*/ 240640 h 597907"/>
                    <a:gd name="connsiteX11" fmla="*/ 199365 w 231421"/>
                    <a:gd name="connsiteY11" fmla="*/ 23131 h 597907"/>
                    <a:gd name="connsiteX12" fmla="*/ 198751 w 231421"/>
                    <a:gd name="connsiteY12" fmla="*/ 19955 h 597907"/>
                    <a:gd name="connsiteX13" fmla="*/ 162021 w 231421"/>
                    <a:gd name="connsiteY13" fmla="*/ 642 h 597907"/>
                    <a:gd name="connsiteX14" fmla="*/ 107669 w 231421"/>
                    <a:gd name="connsiteY14" fmla="*/ 15652 h 597907"/>
                    <a:gd name="connsiteX15" fmla="*/ 14488 w 231421"/>
                    <a:gd name="connsiteY15" fmla="*/ 167488 h 597907"/>
                    <a:gd name="connsiteX16" fmla="*/ 4806 w 231421"/>
                    <a:gd name="connsiteY16" fmla="*/ 212824 h 597907"/>
                    <a:gd name="connsiteX17" fmla="*/ 6701 w 231421"/>
                    <a:gd name="connsiteY17" fmla="*/ 314202 h 597907"/>
                    <a:gd name="connsiteX18" fmla="*/ 38667 w 231421"/>
                    <a:gd name="connsiteY18" fmla="*/ 345502 h 597907"/>
                    <a:gd name="connsiteX19" fmla="*/ 72733 w 231421"/>
                    <a:gd name="connsiteY19" fmla="*/ 323320 h 597907"/>
                    <a:gd name="connsiteX20" fmla="*/ 82824 w 231421"/>
                    <a:gd name="connsiteY20" fmla="*/ 243919 h 597907"/>
                    <a:gd name="connsiteX21" fmla="*/ 172164 w 231421"/>
                    <a:gd name="connsiteY21" fmla="*/ 97769 h 597907"/>
                    <a:gd name="connsiteX22" fmla="*/ 181743 w 231421"/>
                    <a:gd name="connsiteY22" fmla="*/ 95924 h 597907"/>
                    <a:gd name="connsiteX23" fmla="*/ 145731 w 231421"/>
                    <a:gd name="connsiteY23" fmla="*/ 145102 h 597907"/>
                    <a:gd name="connsiteX24" fmla="*/ 91738 w 231421"/>
                    <a:gd name="connsiteY24" fmla="*/ 265178 h 597907"/>
                    <a:gd name="connsiteX25" fmla="*/ 79085 w 231421"/>
                    <a:gd name="connsiteY25" fmla="*/ 334846 h 597907"/>
                    <a:gd name="connsiteX26" fmla="*/ 33134 w 231421"/>
                    <a:gd name="connsiteY26" fmla="*/ 358360 h 597907"/>
                    <a:gd name="connsiteX27" fmla="*/ 17151 w 231421"/>
                    <a:gd name="connsiteY27" fmla="*/ 352981 h 597907"/>
                    <a:gd name="connsiteX28" fmla="*/ 6240 w 231421"/>
                    <a:gd name="connsiteY28" fmla="*/ 478230 h 597907"/>
                    <a:gd name="connsiteX29" fmla="*/ 144 w 231421"/>
                    <a:gd name="connsiteY29" fmla="*/ 549539 h 597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31421" h="597907">
                      <a:moveTo>
                        <a:pt x="144" y="549539"/>
                      </a:moveTo>
                      <a:cubicBezTo>
                        <a:pt x="-880" y="570388"/>
                        <a:pt x="3218" y="588010"/>
                        <a:pt x="23504" y="595233"/>
                      </a:cubicBezTo>
                      <a:cubicBezTo>
                        <a:pt x="45429" y="603019"/>
                        <a:pt x="62129" y="593440"/>
                        <a:pt x="69403" y="571310"/>
                      </a:cubicBezTo>
                      <a:cubicBezTo>
                        <a:pt x="84259" y="526076"/>
                        <a:pt x="96297" y="389096"/>
                        <a:pt x="103315" y="368452"/>
                      </a:cubicBezTo>
                      <a:cubicBezTo>
                        <a:pt x="107157" y="357284"/>
                        <a:pt x="108899" y="341813"/>
                        <a:pt x="123908" y="343248"/>
                      </a:cubicBezTo>
                      <a:cubicBezTo>
                        <a:pt x="137842" y="344631"/>
                        <a:pt x="140045" y="359896"/>
                        <a:pt x="141274" y="371474"/>
                      </a:cubicBezTo>
                      <a:cubicBezTo>
                        <a:pt x="145167" y="407845"/>
                        <a:pt x="151468" y="444267"/>
                        <a:pt x="153620" y="480792"/>
                      </a:cubicBezTo>
                      <a:cubicBezTo>
                        <a:pt x="155259" y="509172"/>
                        <a:pt x="159972" y="537090"/>
                        <a:pt x="164736" y="564958"/>
                      </a:cubicBezTo>
                      <a:cubicBezTo>
                        <a:pt x="167605" y="581862"/>
                        <a:pt x="190093" y="594823"/>
                        <a:pt x="206845" y="591903"/>
                      </a:cubicBezTo>
                      <a:cubicBezTo>
                        <a:pt x="221700" y="589291"/>
                        <a:pt x="232817" y="566597"/>
                        <a:pt x="231280" y="552766"/>
                      </a:cubicBezTo>
                      <a:cubicBezTo>
                        <a:pt x="219651" y="448929"/>
                        <a:pt x="208791" y="345092"/>
                        <a:pt x="203771" y="240640"/>
                      </a:cubicBezTo>
                      <a:cubicBezTo>
                        <a:pt x="200697" y="176504"/>
                        <a:pt x="208381" y="87011"/>
                        <a:pt x="199365" y="23131"/>
                      </a:cubicBezTo>
                      <a:cubicBezTo>
                        <a:pt x="199212" y="22158"/>
                        <a:pt x="198956" y="21133"/>
                        <a:pt x="198751" y="19955"/>
                      </a:cubicBezTo>
                      <a:cubicBezTo>
                        <a:pt x="184919" y="15754"/>
                        <a:pt x="172369" y="9453"/>
                        <a:pt x="162021" y="642"/>
                      </a:cubicBezTo>
                      <a:cubicBezTo>
                        <a:pt x="135127" y="-3354"/>
                        <a:pt x="112997" y="12476"/>
                        <a:pt x="107669" y="15652"/>
                      </a:cubicBezTo>
                      <a:cubicBezTo>
                        <a:pt x="68122" y="62422"/>
                        <a:pt x="41484" y="115083"/>
                        <a:pt x="14488" y="167488"/>
                      </a:cubicBezTo>
                      <a:cubicBezTo>
                        <a:pt x="7060" y="181934"/>
                        <a:pt x="4601" y="196790"/>
                        <a:pt x="4806" y="212824"/>
                      </a:cubicBezTo>
                      <a:cubicBezTo>
                        <a:pt x="5164" y="249400"/>
                        <a:pt x="3730" y="277575"/>
                        <a:pt x="6701" y="314202"/>
                      </a:cubicBezTo>
                      <a:cubicBezTo>
                        <a:pt x="8443" y="335359"/>
                        <a:pt x="21813" y="342274"/>
                        <a:pt x="38667" y="345502"/>
                      </a:cubicBezTo>
                      <a:cubicBezTo>
                        <a:pt x="56186" y="348883"/>
                        <a:pt x="66688" y="339047"/>
                        <a:pt x="72733" y="323320"/>
                      </a:cubicBezTo>
                      <a:cubicBezTo>
                        <a:pt x="83593" y="295094"/>
                        <a:pt x="79546" y="273477"/>
                        <a:pt x="82824" y="243919"/>
                      </a:cubicBezTo>
                      <a:cubicBezTo>
                        <a:pt x="89638" y="182856"/>
                        <a:pt x="132207" y="139518"/>
                        <a:pt x="172164" y="97769"/>
                      </a:cubicBezTo>
                      <a:cubicBezTo>
                        <a:pt x="173342" y="96539"/>
                        <a:pt x="176160" y="96949"/>
                        <a:pt x="181743" y="95924"/>
                      </a:cubicBezTo>
                      <a:cubicBezTo>
                        <a:pt x="168732" y="113956"/>
                        <a:pt x="158743" y="130861"/>
                        <a:pt x="145731" y="145102"/>
                      </a:cubicBezTo>
                      <a:cubicBezTo>
                        <a:pt x="108694" y="185674"/>
                        <a:pt x="95375" y="212875"/>
                        <a:pt x="91738" y="265178"/>
                      </a:cubicBezTo>
                      <a:cubicBezTo>
                        <a:pt x="90355" y="284747"/>
                        <a:pt x="88357" y="317583"/>
                        <a:pt x="79085" y="334846"/>
                      </a:cubicBezTo>
                      <a:cubicBezTo>
                        <a:pt x="69403" y="352878"/>
                        <a:pt x="53727" y="361638"/>
                        <a:pt x="33134" y="358360"/>
                      </a:cubicBezTo>
                      <a:cubicBezTo>
                        <a:pt x="27192" y="357386"/>
                        <a:pt x="21864" y="355542"/>
                        <a:pt x="17151" y="352981"/>
                      </a:cubicBezTo>
                      <a:cubicBezTo>
                        <a:pt x="14027" y="389403"/>
                        <a:pt x="8853" y="447955"/>
                        <a:pt x="6240" y="478230"/>
                      </a:cubicBezTo>
                      <a:cubicBezTo>
                        <a:pt x="4140" y="502051"/>
                        <a:pt x="1271" y="525769"/>
                        <a:pt x="144" y="549539"/>
                      </a:cubicBezTo>
                      <a:close/>
                    </a:path>
                  </a:pathLst>
                </a:custGeom>
                <a:solidFill>
                  <a:srgbClr val="FFFFFF"/>
                </a:solidFill>
                <a:ln w="5123" cap="flat">
                  <a:noFill/>
                  <a:prstDash val="solid"/>
                  <a:miter/>
                </a:ln>
              </p:spPr>
              <p:txBody>
                <a:bodyPr rtlCol="0" anchor="ctr"/>
                <a:lstStyle/>
                <a:p>
                  <a:endParaRPr lang="en-US"/>
                </a:p>
              </p:txBody>
            </p:sp>
            <p:sp>
              <p:nvSpPr>
                <p:cNvPr id="49" name="Graphic 472">
                  <a:extLst>
                    <a:ext uri="{FF2B5EF4-FFF2-40B4-BE49-F238E27FC236}">
                      <a16:creationId xmlns:a16="http://schemas.microsoft.com/office/drawing/2014/main" id="{17745067-2F7B-42C7-8D57-767FABFBBF60}"/>
                    </a:ext>
                  </a:extLst>
                </p:cNvPr>
                <p:cNvSpPr/>
                <p:nvPr/>
              </p:nvSpPr>
              <p:spPr>
                <a:xfrm>
                  <a:off x="1296596" y="5001819"/>
                  <a:ext cx="252842" cy="590310"/>
                </a:xfrm>
                <a:custGeom>
                  <a:avLst/>
                  <a:gdLst>
                    <a:gd name="connsiteX0" fmla="*/ 209936 w 252842"/>
                    <a:gd name="connsiteY0" fmla="*/ 3176 h 590310"/>
                    <a:gd name="connsiteX1" fmla="*/ 214341 w 252842"/>
                    <a:gd name="connsiteY1" fmla="*/ 220685 h 590310"/>
                    <a:gd name="connsiteX2" fmla="*/ 241850 w 252842"/>
                    <a:gd name="connsiteY2" fmla="*/ 532811 h 590310"/>
                    <a:gd name="connsiteX3" fmla="*/ 217415 w 252842"/>
                    <a:gd name="connsiteY3" fmla="*/ 571948 h 590310"/>
                    <a:gd name="connsiteX4" fmla="*/ 175306 w 252842"/>
                    <a:gd name="connsiteY4" fmla="*/ 545003 h 590310"/>
                    <a:gd name="connsiteX5" fmla="*/ 164190 w 252842"/>
                    <a:gd name="connsiteY5" fmla="*/ 460837 h 590310"/>
                    <a:gd name="connsiteX6" fmla="*/ 151844 w 252842"/>
                    <a:gd name="connsiteY6" fmla="*/ 351519 h 590310"/>
                    <a:gd name="connsiteX7" fmla="*/ 134478 w 252842"/>
                    <a:gd name="connsiteY7" fmla="*/ 323293 h 590310"/>
                    <a:gd name="connsiteX8" fmla="*/ 113885 w 252842"/>
                    <a:gd name="connsiteY8" fmla="*/ 348497 h 590310"/>
                    <a:gd name="connsiteX9" fmla="*/ 79973 w 252842"/>
                    <a:gd name="connsiteY9" fmla="*/ 551355 h 590310"/>
                    <a:gd name="connsiteX10" fmla="*/ 34074 w 252842"/>
                    <a:gd name="connsiteY10" fmla="*/ 575278 h 590310"/>
                    <a:gd name="connsiteX11" fmla="*/ 10714 w 252842"/>
                    <a:gd name="connsiteY11" fmla="*/ 529584 h 590310"/>
                    <a:gd name="connsiteX12" fmla="*/ 16810 w 252842"/>
                    <a:gd name="connsiteY12" fmla="*/ 458276 h 590310"/>
                    <a:gd name="connsiteX13" fmla="*/ 27721 w 252842"/>
                    <a:gd name="connsiteY13" fmla="*/ 333026 h 590310"/>
                    <a:gd name="connsiteX14" fmla="*/ 17374 w 252842"/>
                    <a:gd name="connsiteY14" fmla="*/ 325086 h 590310"/>
                    <a:gd name="connsiteX15" fmla="*/ 14454 w 252842"/>
                    <a:gd name="connsiteY15" fmla="*/ 359766 h 590310"/>
                    <a:gd name="connsiteX16" fmla="*/ 1903 w 252842"/>
                    <a:gd name="connsiteY16" fmla="*/ 497413 h 590310"/>
                    <a:gd name="connsiteX17" fmla="*/ 1801 w 252842"/>
                    <a:gd name="connsiteY17" fmla="*/ 548742 h 590310"/>
                    <a:gd name="connsiteX18" fmla="*/ 42936 w 252842"/>
                    <a:gd name="connsiteY18" fmla="*/ 590236 h 590310"/>
                    <a:gd name="connsiteX19" fmla="*/ 92626 w 252842"/>
                    <a:gd name="connsiteY19" fmla="*/ 554582 h 590310"/>
                    <a:gd name="connsiteX20" fmla="*/ 121364 w 252842"/>
                    <a:gd name="connsiteY20" fmla="*/ 358178 h 590310"/>
                    <a:gd name="connsiteX21" fmla="*/ 133966 w 252842"/>
                    <a:gd name="connsiteY21" fmla="*/ 339736 h 590310"/>
                    <a:gd name="connsiteX22" fmla="*/ 142265 w 252842"/>
                    <a:gd name="connsiteY22" fmla="*/ 358383 h 590310"/>
                    <a:gd name="connsiteX23" fmla="*/ 146466 w 252842"/>
                    <a:gd name="connsiteY23" fmla="*/ 398443 h 590310"/>
                    <a:gd name="connsiteX24" fmla="*/ 162807 w 252842"/>
                    <a:gd name="connsiteY24" fmla="*/ 547769 h 590310"/>
                    <a:gd name="connsiteX25" fmla="*/ 204710 w 252842"/>
                    <a:gd name="connsiteY25" fmla="*/ 584345 h 590310"/>
                    <a:gd name="connsiteX26" fmla="*/ 252608 w 252842"/>
                    <a:gd name="connsiteY26" fmla="*/ 530557 h 590310"/>
                    <a:gd name="connsiteX27" fmla="*/ 245948 w 252842"/>
                    <a:gd name="connsiteY27" fmla="*/ 463706 h 590310"/>
                    <a:gd name="connsiteX28" fmla="*/ 226943 w 252842"/>
                    <a:gd name="connsiteY28" fmla="*/ 241688 h 590310"/>
                    <a:gd name="connsiteX29" fmla="*/ 219925 w 252842"/>
                    <a:gd name="connsiteY29" fmla="*/ 236514 h 590310"/>
                    <a:gd name="connsiteX30" fmla="*/ 218747 w 252842"/>
                    <a:gd name="connsiteY30" fmla="*/ 230623 h 590310"/>
                    <a:gd name="connsiteX31" fmla="*/ 226226 w 252842"/>
                    <a:gd name="connsiteY31" fmla="*/ 228523 h 590310"/>
                    <a:gd name="connsiteX32" fmla="*/ 225918 w 252842"/>
                    <a:gd name="connsiteY32" fmla="*/ 129911 h 590310"/>
                    <a:gd name="connsiteX33" fmla="*/ 219669 w 252842"/>
                    <a:gd name="connsiteY33" fmla="*/ 103325 h 590310"/>
                    <a:gd name="connsiteX34" fmla="*/ 225970 w 252842"/>
                    <a:gd name="connsiteY34" fmla="*/ 114748 h 590310"/>
                    <a:gd name="connsiteX35" fmla="*/ 221001 w 252842"/>
                    <a:gd name="connsiteY35" fmla="*/ 18698 h 590310"/>
                    <a:gd name="connsiteX36" fmla="*/ 217825 w 252842"/>
                    <a:gd name="connsiteY36" fmla="*/ 2254 h 590310"/>
                    <a:gd name="connsiteX37" fmla="*/ 209270 w 252842"/>
                    <a:gd name="connsiteY37" fmla="*/ 0 h 590310"/>
                    <a:gd name="connsiteX38" fmla="*/ 209936 w 252842"/>
                    <a:gd name="connsiteY38" fmla="*/ 3176 h 590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52842" h="590310">
                      <a:moveTo>
                        <a:pt x="209936" y="3176"/>
                      </a:moveTo>
                      <a:cubicBezTo>
                        <a:pt x="219003" y="67056"/>
                        <a:pt x="211268" y="156600"/>
                        <a:pt x="214341" y="220685"/>
                      </a:cubicBezTo>
                      <a:cubicBezTo>
                        <a:pt x="219361" y="325137"/>
                        <a:pt x="230170" y="428974"/>
                        <a:pt x="241850" y="532811"/>
                      </a:cubicBezTo>
                      <a:cubicBezTo>
                        <a:pt x="243387" y="546642"/>
                        <a:pt x="232271" y="569336"/>
                        <a:pt x="217415" y="571948"/>
                      </a:cubicBezTo>
                      <a:cubicBezTo>
                        <a:pt x="200664" y="574868"/>
                        <a:pt x="178175" y="561856"/>
                        <a:pt x="175306" y="545003"/>
                      </a:cubicBezTo>
                      <a:cubicBezTo>
                        <a:pt x="170542" y="517135"/>
                        <a:pt x="165880" y="489217"/>
                        <a:pt x="164190" y="460837"/>
                      </a:cubicBezTo>
                      <a:cubicBezTo>
                        <a:pt x="162038" y="424363"/>
                        <a:pt x="155789" y="387890"/>
                        <a:pt x="151844" y="351519"/>
                      </a:cubicBezTo>
                      <a:cubicBezTo>
                        <a:pt x="150615" y="339942"/>
                        <a:pt x="148412" y="324676"/>
                        <a:pt x="134478" y="323293"/>
                      </a:cubicBezTo>
                      <a:cubicBezTo>
                        <a:pt x="119469" y="321807"/>
                        <a:pt x="117727" y="337278"/>
                        <a:pt x="113885" y="348497"/>
                      </a:cubicBezTo>
                      <a:cubicBezTo>
                        <a:pt x="106816" y="369141"/>
                        <a:pt x="94829" y="506070"/>
                        <a:pt x="79973" y="551355"/>
                      </a:cubicBezTo>
                      <a:cubicBezTo>
                        <a:pt x="72699" y="573434"/>
                        <a:pt x="55999" y="583064"/>
                        <a:pt x="34074" y="575278"/>
                      </a:cubicBezTo>
                      <a:cubicBezTo>
                        <a:pt x="13788" y="568055"/>
                        <a:pt x="9690" y="550433"/>
                        <a:pt x="10714" y="529584"/>
                      </a:cubicBezTo>
                      <a:cubicBezTo>
                        <a:pt x="11892" y="505763"/>
                        <a:pt x="14710" y="482045"/>
                        <a:pt x="16810" y="458276"/>
                      </a:cubicBezTo>
                      <a:cubicBezTo>
                        <a:pt x="19423" y="428000"/>
                        <a:pt x="24597" y="369448"/>
                        <a:pt x="27721" y="333026"/>
                      </a:cubicBezTo>
                      <a:cubicBezTo>
                        <a:pt x="23777" y="330874"/>
                        <a:pt x="20294" y="328210"/>
                        <a:pt x="17374" y="325086"/>
                      </a:cubicBezTo>
                      <a:cubicBezTo>
                        <a:pt x="15222" y="336458"/>
                        <a:pt x="14556" y="354849"/>
                        <a:pt x="14454" y="359766"/>
                      </a:cubicBezTo>
                      <a:cubicBezTo>
                        <a:pt x="13737" y="395728"/>
                        <a:pt x="4823" y="461759"/>
                        <a:pt x="1903" y="497413"/>
                      </a:cubicBezTo>
                      <a:cubicBezTo>
                        <a:pt x="520" y="514523"/>
                        <a:pt x="-1529" y="531633"/>
                        <a:pt x="1801" y="548742"/>
                      </a:cubicBezTo>
                      <a:cubicBezTo>
                        <a:pt x="5592" y="568311"/>
                        <a:pt x="19986" y="588853"/>
                        <a:pt x="42936" y="590236"/>
                      </a:cubicBezTo>
                      <a:cubicBezTo>
                        <a:pt x="63529" y="591466"/>
                        <a:pt x="85403" y="577276"/>
                        <a:pt x="92626" y="554582"/>
                      </a:cubicBezTo>
                      <a:cubicBezTo>
                        <a:pt x="103127" y="521541"/>
                        <a:pt x="115319" y="389683"/>
                        <a:pt x="121364" y="358178"/>
                      </a:cubicBezTo>
                      <a:cubicBezTo>
                        <a:pt x="122747" y="351109"/>
                        <a:pt x="123772" y="338968"/>
                        <a:pt x="133966" y="339736"/>
                      </a:cubicBezTo>
                      <a:cubicBezTo>
                        <a:pt x="142572" y="340402"/>
                        <a:pt x="141292" y="351365"/>
                        <a:pt x="142265" y="358383"/>
                      </a:cubicBezTo>
                      <a:cubicBezTo>
                        <a:pt x="144109" y="371651"/>
                        <a:pt x="145134" y="385072"/>
                        <a:pt x="146466" y="398443"/>
                      </a:cubicBezTo>
                      <a:cubicBezTo>
                        <a:pt x="151486" y="448133"/>
                        <a:pt x="153842" y="498335"/>
                        <a:pt x="162807" y="547769"/>
                      </a:cubicBezTo>
                      <a:cubicBezTo>
                        <a:pt x="166649" y="569028"/>
                        <a:pt x="185603" y="581323"/>
                        <a:pt x="204710" y="584345"/>
                      </a:cubicBezTo>
                      <a:cubicBezTo>
                        <a:pt x="232475" y="588802"/>
                        <a:pt x="255425" y="558271"/>
                        <a:pt x="252608" y="530557"/>
                      </a:cubicBezTo>
                      <a:cubicBezTo>
                        <a:pt x="250302" y="508273"/>
                        <a:pt x="248100" y="485990"/>
                        <a:pt x="245948" y="463706"/>
                      </a:cubicBezTo>
                      <a:cubicBezTo>
                        <a:pt x="238725" y="389785"/>
                        <a:pt x="231707" y="315865"/>
                        <a:pt x="226943" y="241688"/>
                      </a:cubicBezTo>
                      <a:cubicBezTo>
                        <a:pt x="224330" y="239691"/>
                        <a:pt x="221923" y="237897"/>
                        <a:pt x="219925" y="236514"/>
                      </a:cubicBezTo>
                      <a:cubicBezTo>
                        <a:pt x="218695" y="235644"/>
                        <a:pt x="218081" y="232160"/>
                        <a:pt x="218747" y="230623"/>
                      </a:cubicBezTo>
                      <a:cubicBezTo>
                        <a:pt x="220130" y="227550"/>
                        <a:pt x="223408" y="227294"/>
                        <a:pt x="226226" y="228523"/>
                      </a:cubicBezTo>
                      <a:cubicBezTo>
                        <a:pt x="224996" y="198504"/>
                        <a:pt x="225714" y="164182"/>
                        <a:pt x="225918" y="129911"/>
                      </a:cubicBezTo>
                      <a:cubicBezTo>
                        <a:pt x="221462" y="120281"/>
                        <a:pt x="218593" y="110650"/>
                        <a:pt x="219669" y="103325"/>
                      </a:cubicBezTo>
                      <a:cubicBezTo>
                        <a:pt x="221564" y="107218"/>
                        <a:pt x="223716" y="111009"/>
                        <a:pt x="225970" y="114748"/>
                      </a:cubicBezTo>
                      <a:cubicBezTo>
                        <a:pt x="225970" y="80682"/>
                        <a:pt x="225150" y="47231"/>
                        <a:pt x="221001" y="18698"/>
                      </a:cubicBezTo>
                      <a:cubicBezTo>
                        <a:pt x="220232" y="13370"/>
                        <a:pt x="220335" y="7684"/>
                        <a:pt x="217825" y="2254"/>
                      </a:cubicBezTo>
                      <a:cubicBezTo>
                        <a:pt x="214905" y="1588"/>
                        <a:pt x="212087" y="819"/>
                        <a:pt x="209270" y="0"/>
                      </a:cubicBezTo>
                      <a:cubicBezTo>
                        <a:pt x="209526" y="1178"/>
                        <a:pt x="209782" y="2203"/>
                        <a:pt x="209936" y="3176"/>
                      </a:cubicBezTo>
                      <a:close/>
                    </a:path>
                  </a:pathLst>
                </a:custGeom>
                <a:solidFill>
                  <a:srgbClr val="000000"/>
                </a:solidFill>
                <a:ln w="5123" cap="flat">
                  <a:noFill/>
                  <a:prstDash val="solid"/>
                  <a:miter/>
                </a:ln>
              </p:spPr>
              <p:txBody>
                <a:bodyPr rtlCol="0" anchor="ctr"/>
                <a:lstStyle/>
                <a:p>
                  <a:endParaRPr lang="en-US"/>
                </a:p>
              </p:txBody>
            </p:sp>
            <p:sp>
              <p:nvSpPr>
                <p:cNvPr id="50" name="Graphic 472">
                  <a:extLst>
                    <a:ext uri="{FF2B5EF4-FFF2-40B4-BE49-F238E27FC236}">
                      <a16:creationId xmlns:a16="http://schemas.microsoft.com/office/drawing/2014/main" id="{002FB3EB-D18A-4729-8C1A-A60E26ED7DC2}"/>
                    </a:ext>
                  </a:extLst>
                </p:cNvPr>
                <p:cNvSpPr/>
                <p:nvPr/>
              </p:nvSpPr>
              <p:spPr>
                <a:xfrm>
                  <a:off x="1515140" y="5105143"/>
                  <a:ext cx="103511" cy="170821"/>
                </a:xfrm>
                <a:custGeom>
                  <a:avLst/>
                  <a:gdLst>
                    <a:gd name="connsiteX0" fmla="*/ 7425 w 103511"/>
                    <a:gd name="connsiteY0" fmla="*/ 26638 h 170821"/>
                    <a:gd name="connsiteX1" fmla="*/ 32628 w 103511"/>
                    <a:gd name="connsiteY1" fmla="*/ 64187 h 170821"/>
                    <a:gd name="connsiteX2" fmla="*/ 81857 w 103511"/>
                    <a:gd name="connsiteY2" fmla="*/ 109677 h 170821"/>
                    <a:gd name="connsiteX3" fmla="*/ 88568 w 103511"/>
                    <a:gd name="connsiteY3" fmla="*/ 146919 h 170821"/>
                    <a:gd name="connsiteX4" fmla="*/ 51634 w 103511"/>
                    <a:gd name="connsiteY4" fmla="*/ 156498 h 170821"/>
                    <a:gd name="connsiteX5" fmla="*/ 7937 w 103511"/>
                    <a:gd name="connsiteY5" fmla="*/ 125301 h 170821"/>
                    <a:gd name="connsiteX6" fmla="*/ 7783 w 103511"/>
                    <a:gd name="connsiteY6" fmla="*/ 125250 h 170821"/>
                    <a:gd name="connsiteX7" fmla="*/ 304 w 103511"/>
                    <a:gd name="connsiteY7" fmla="*/ 127350 h 170821"/>
                    <a:gd name="connsiteX8" fmla="*/ 1482 w 103511"/>
                    <a:gd name="connsiteY8" fmla="*/ 133241 h 170821"/>
                    <a:gd name="connsiteX9" fmla="*/ 8500 w 103511"/>
                    <a:gd name="connsiteY9" fmla="*/ 138415 h 170821"/>
                    <a:gd name="connsiteX10" fmla="*/ 70024 w 103511"/>
                    <a:gd name="connsiteY10" fmla="*/ 170585 h 170821"/>
                    <a:gd name="connsiteX11" fmla="*/ 100658 w 103511"/>
                    <a:gd name="connsiteY11" fmla="*/ 148199 h 170821"/>
                    <a:gd name="connsiteX12" fmla="*/ 88824 w 103511"/>
                    <a:gd name="connsiteY12" fmla="*/ 100046 h 170821"/>
                    <a:gd name="connsiteX13" fmla="*/ 7578 w 103511"/>
                    <a:gd name="connsiteY13" fmla="*/ 11423 h 170821"/>
                    <a:gd name="connsiteX14" fmla="*/ 1277 w 103511"/>
                    <a:gd name="connsiteY14" fmla="*/ 0 h 170821"/>
                    <a:gd name="connsiteX15" fmla="*/ 7425 w 103511"/>
                    <a:gd name="connsiteY15" fmla="*/ 26638 h 170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3511" h="170821">
                      <a:moveTo>
                        <a:pt x="7425" y="26638"/>
                      </a:moveTo>
                      <a:cubicBezTo>
                        <a:pt x="14853" y="42570"/>
                        <a:pt x="26737" y="58501"/>
                        <a:pt x="32628" y="64187"/>
                      </a:cubicBezTo>
                      <a:cubicBezTo>
                        <a:pt x="48662" y="79760"/>
                        <a:pt x="65567" y="94360"/>
                        <a:pt x="81857" y="109677"/>
                      </a:cubicBezTo>
                      <a:cubicBezTo>
                        <a:pt x="91795" y="119051"/>
                        <a:pt x="97994" y="133395"/>
                        <a:pt x="88568" y="146919"/>
                      </a:cubicBezTo>
                      <a:cubicBezTo>
                        <a:pt x="78937" y="160699"/>
                        <a:pt x="67872" y="162953"/>
                        <a:pt x="51634" y="156498"/>
                      </a:cubicBezTo>
                      <a:cubicBezTo>
                        <a:pt x="43335" y="153168"/>
                        <a:pt x="16031" y="129092"/>
                        <a:pt x="7937" y="125301"/>
                      </a:cubicBezTo>
                      <a:cubicBezTo>
                        <a:pt x="7886" y="125250"/>
                        <a:pt x="7834" y="125250"/>
                        <a:pt x="7783" y="125250"/>
                      </a:cubicBezTo>
                      <a:cubicBezTo>
                        <a:pt x="4966" y="124020"/>
                        <a:pt x="1687" y="124276"/>
                        <a:pt x="304" y="127350"/>
                      </a:cubicBezTo>
                      <a:cubicBezTo>
                        <a:pt x="-413" y="128887"/>
                        <a:pt x="202" y="132370"/>
                        <a:pt x="1482" y="133241"/>
                      </a:cubicBezTo>
                      <a:cubicBezTo>
                        <a:pt x="3480" y="134624"/>
                        <a:pt x="5837" y="136417"/>
                        <a:pt x="8500" y="138415"/>
                      </a:cubicBezTo>
                      <a:cubicBezTo>
                        <a:pt x="25252" y="151119"/>
                        <a:pt x="53170" y="173352"/>
                        <a:pt x="70024" y="170585"/>
                      </a:cubicBezTo>
                      <a:cubicBezTo>
                        <a:pt x="85033" y="168127"/>
                        <a:pt x="94715" y="164438"/>
                        <a:pt x="100658" y="148199"/>
                      </a:cubicBezTo>
                      <a:cubicBezTo>
                        <a:pt x="107727" y="128784"/>
                        <a:pt x="100863" y="111623"/>
                        <a:pt x="88824" y="100046"/>
                      </a:cubicBezTo>
                      <a:cubicBezTo>
                        <a:pt x="67104" y="79197"/>
                        <a:pt x="29811" y="48666"/>
                        <a:pt x="7578" y="11423"/>
                      </a:cubicBezTo>
                      <a:cubicBezTo>
                        <a:pt x="5324" y="7684"/>
                        <a:pt x="3173" y="3842"/>
                        <a:pt x="1277" y="0"/>
                      </a:cubicBezTo>
                      <a:cubicBezTo>
                        <a:pt x="99" y="7377"/>
                        <a:pt x="2917" y="17007"/>
                        <a:pt x="7425" y="26638"/>
                      </a:cubicBezTo>
                      <a:close/>
                    </a:path>
                  </a:pathLst>
                </a:custGeom>
                <a:solidFill>
                  <a:srgbClr val="000000"/>
                </a:solidFill>
                <a:ln w="5123" cap="flat">
                  <a:noFill/>
                  <a:prstDash val="solid"/>
                  <a:miter/>
                </a:ln>
              </p:spPr>
              <p:txBody>
                <a:bodyPr rtlCol="0" anchor="ctr"/>
                <a:lstStyle/>
                <a:p>
                  <a:endParaRPr lang="en-US"/>
                </a:p>
              </p:txBody>
            </p:sp>
            <p:sp>
              <p:nvSpPr>
                <p:cNvPr id="51" name="Graphic 472">
                  <a:extLst>
                    <a:ext uri="{FF2B5EF4-FFF2-40B4-BE49-F238E27FC236}">
                      <a16:creationId xmlns:a16="http://schemas.microsoft.com/office/drawing/2014/main" id="{E717C8BC-722D-4124-93E5-2BAF7AE46F9D}"/>
                    </a:ext>
                  </a:extLst>
                </p:cNvPr>
                <p:cNvSpPr/>
                <p:nvPr/>
              </p:nvSpPr>
              <p:spPr>
                <a:xfrm>
                  <a:off x="1246175" y="5579636"/>
                  <a:ext cx="46176" cy="13442"/>
                </a:xfrm>
                <a:custGeom>
                  <a:avLst/>
                  <a:gdLst>
                    <a:gd name="connsiteX0" fmla="*/ 11701 w 46176"/>
                    <a:gd name="connsiteY0" fmla="*/ 483 h 13442"/>
                    <a:gd name="connsiteX1" fmla="*/ 21 w 46176"/>
                    <a:gd name="connsiteY1" fmla="*/ 7399 h 13442"/>
                    <a:gd name="connsiteX2" fmla="*/ 13648 w 46176"/>
                    <a:gd name="connsiteY2" fmla="*/ 11292 h 13442"/>
                    <a:gd name="connsiteX3" fmla="*/ 46177 w 46176"/>
                    <a:gd name="connsiteY3" fmla="*/ 3608 h 13442"/>
                    <a:gd name="connsiteX4" fmla="*/ 11701 w 46176"/>
                    <a:gd name="connsiteY4" fmla="*/ 483 h 134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176" h="13442">
                      <a:moveTo>
                        <a:pt x="11701" y="483"/>
                      </a:moveTo>
                      <a:cubicBezTo>
                        <a:pt x="6681" y="432"/>
                        <a:pt x="-440" y="893"/>
                        <a:pt x="21" y="7399"/>
                      </a:cubicBezTo>
                      <a:cubicBezTo>
                        <a:pt x="738" y="17593"/>
                        <a:pt x="8935" y="11958"/>
                        <a:pt x="13648" y="11292"/>
                      </a:cubicBezTo>
                      <a:cubicBezTo>
                        <a:pt x="23330" y="9960"/>
                        <a:pt x="33831" y="11190"/>
                        <a:pt x="46177" y="3608"/>
                      </a:cubicBezTo>
                      <a:cubicBezTo>
                        <a:pt x="32141" y="-1874"/>
                        <a:pt x="21844" y="535"/>
                        <a:pt x="11701" y="483"/>
                      </a:cubicBezTo>
                      <a:close/>
                    </a:path>
                  </a:pathLst>
                </a:custGeom>
                <a:solidFill>
                  <a:srgbClr val="000000"/>
                </a:solidFill>
                <a:ln w="5123" cap="flat">
                  <a:noFill/>
                  <a:prstDash val="solid"/>
                  <a:miter/>
                </a:ln>
              </p:spPr>
              <p:txBody>
                <a:bodyPr rtlCol="0" anchor="ctr"/>
                <a:lstStyle/>
                <a:p>
                  <a:endParaRPr lang="en-US"/>
                </a:p>
              </p:txBody>
            </p:sp>
            <p:sp>
              <p:nvSpPr>
                <p:cNvPr id="52" name="Graphic 472">
                  <a:extLst>
                    <a:ext uri="{FF2B5EF4-FFF2-40B4-BE49-F238E27FC236}">
                      <a16:creationId xmlns:a16="http://schemas.microsoft.com/office/drawing/2014/main" id="{6195CA6A-4CD1-4E11-986C-D16D04DC36BA}"/>
                    </a:ext>
                  </a:extLst>
                </p:cNvPr>
                <p:cNvSpPr/>
                <p:nvPr/>
              </p:nvSpPr>
              <p:spPr>
                <a:xfrm>
                  <a:off x="1534091" y="5572474"/>
                  <a:ext cx="55324" cy="12027"/>
                </a:xfrm>
                <a:custGeom>
                  <a:avLst/>
                  <a:gdLst>
                    <a:gd name="connsiteX0" fmla="*/ 0 w 55324"/>
                    <a:gd name="connsiteY0" fmla="*/ 4366 h 12027"/>
                    <a:gd name="connsiteX1" fmla="*/ 55325 w 55324"/>
                    <a:gd name="connsiteY1" fmla="*/ 7491 h 12027"/>
                    <a:gd name="connsiteX2" fmla="*/ 0 w 55324"/>
                    <a:gd name="connsiteY2" fmla="*/ 4366 h 12027"/>
                  </a:gdLst>
                  <a:ahLst/>
                  <a:cxnLst>
                    <a:cxn ang="0">
                      <a:pos x="connsiteX0" y="connsiteY0"/>
                    </a:cxn>
                    <a:cxn ang="0">
                      <a:pos x="connsiteX1" y="connsiteY1"/>
                    </a:cxn>
                    <a:cxn ang="0">
                      <a:pos x="connsiteX2" y="connsiteY2"/>
                    </a:cxn>
                  </a:cxnLst>
                  <a:rect l="l" t="t" r="r" b="b"/>
                  <a:pathLst>
                    <a:path w="55324" h="12027">
                      <a:moveTo>
                        <a:pt x="0" y="4366"/>
                      </a:moveTo>
                      <a:cubicBezTo>
                        <a:pt x="11833" y="13843"/>
                        <a:pt x="41545" y="14100"/>
                        <a:pt x="55325" y="7491"/>
                      </a:cubicBezTo>
                      <a:cubicBezTo>
                        <a:pt x="42774" y="-193"/>
                        <a:pt x="13319" y="-3164"/>
                        <a:pt x="0" y="4366"/>
                      </a:cubicBezTo>
                      <a:close/>
                    </a:path>
                  </a:pathLst>
                </a:custGeom>
                <a:solidFill>
                  <a:srgbClr val="000000"/>
                </a:solidFill>
                <a:ln w="5123" cap="flat">
                  <a:noFill/>
                  <a:prstDash val="solid"/>
                  <a:miter/>
                </a:ln>
              </p:spPr>
              <p:txBody>
                <a:bodyPr rtlCol="0" anchor="ctr"/>
                <a:lstStyle/>
                <a:p>
                  <a:endParaRPr lang="en-US"/>
                </a:p>
              </p:txBody>
            </p:sp>
            <p:sp>
              <p:nvSpPr>
                <p:cNvPr id="53" name="Graphic 472">
                  <a:extLst>
                    <a:ext uri="{FF2B5EF4-FFF2-40B4-BE49-F238E27FC236}">
                      <a16:creationId xmlns:a16="http://schemas.microsoft.com/office/drawing/2014/main" id="{D66ACA12-D5B6-4521-B979-3C6C253FC353}"/>
                    </a:ext>
                  </a:extLst>
                </p:cNvPr>
                <p:cNvSpPr/>
                <p:nvPr/>
              </p:nvSpPr>
              <p:spPr>
                <a:xfrm>
                  <a:off x="1299224" y="4808531"/>
                  <a:ext cx="340657" cy="532385"/>
                </a:xfrm>
                <a:custGeom>
                  <a:avLst/>
                  <a:gdLst>
                    <a:gd name="connsiteX0" fmla="*/ 340650 w 340657"/>
                    <a:gd name="connsiteY0" fmla="*/ 100465 h 532385"/>
                    <a:gd name="connsiteX1" fmla="*/ 241526 w 340657"/>
                    <a:gd name="connsiteY1" fmla="*/ 9 h 532385"/>
                    <a:gd name="connsiteX2" fmla="*/ 138970 w 340657"/>
                    <a:gd name="connsiteY2" fmla="*/ 99748 h 532385"/>
                    <a:gd name="connsiteX3" fmla="*/ 160998 w 340657"/>
                    <a:gd name="connsiteY3" fmla="*/ 165113 h 532385"/>
                    <a:gd name="connsiteX4" fmla="*/ 139124 w 340657"/>
                    <a:gd name="connsiteY4" fmla="*/ 165728 h 532385"/>
                    <a:gd name="connsiteX5" fmla="*/ 126881 w 340657"/>
                    <a:gd name="connsiteY5" fmla="*/ 169621 h 532385"/>
                    <a:gd name="connsiteX6" fmla="*/ 105160 w 340657"/>
                    <a:gd name="connsiteY6" fmla="*/ 183401 h 532385"/>
                    <a:gd name="connsiteX7" fmla="*/ 102189 w 340657"/>
                    <a:gd name="connsiteY7" fmla="*/ 185962 h 532385"/>
                    <a:gd name="connsiteX8" fmla="*/ 85643 w 340657"/>
                    <a:gd name="connsiteY8" fmla="*/ 207734 h 532385"/>
                    <a:gd name="connsiteX9" fmla="*/ 30830 w 340657"/>
                    <a:gd name="connsiteY9" fmla="*/ 302709 h 532385"/>
                    <a:gd name="connsiteX10" fmla="*/ 1528 w 340657"/>
                    <a:gd name="connsiteY10" fmla="*/ 372121 h 532385"/>
                    <a:gd name="connsiteX11" fmla="*/ 3014 w 340657"/>
                    <a:gd name="connsiteY11" fmla="*/ 491326 h 532385"/>
                    <a:gd name="connsiteX12" fmla="*/ 14694 w 340657"/>
                    <a:gd name="connsiteY12" fmla="*/ 518374 h 532385"/>
                    <a:gd name="connsiteX13" fmla="*/ 25042 w 340657"/>
                    <a:gd name="connsiteY13" fmla="*/ 526314 h 532385"/>
                    <a:gd name="connsiteX14" fmla="*/ 41024 w 340657"/>
                    <a:gd name="connsiteY14" fmla="*/ 531693 h 532385"/>
                    <a:gd name="connsiteX15" fmla="*/ 86975 w 340657"/>
                    <a:gd name="connsiteY15" fmla="*/ 508180 h 532385"/>
                    <a:gd name="connsiteX16" fmla="*/ 99628 w 340657"/>
                    <a:gd name="connsiteY16" fmla="*/ 438511 h 532385"/>
                    <a:gd name="connsiteX17" fmla="*/ 153621 w 340657"/>
                    <a:gd name="connsiteY17" fmla="*/ 318435 h 532385"/>
                    <a:gd name="connsiteX18" fmla="*/ 189634 w 340657"/>
                    <a:gd name="connsiteY18" fmla="*/ 269257 h 532385"/>
                    <a:gd name="connsiteX19" fmla="*/ 180054 w 340657"/>
                    <a:gd name="connsiteY19" fmla="*/ 271101 h 532385"/>
                    <a:gd name="connsiteX20" fmla="*/ 90714 w 340657"/>
                    <a:gd name="connsiteY20" fmla="*/ 417252 h 532385"/>
                    <a:gd name="connsiteX21" fmla="*/ 80623 w 340657"/>
                    <a:gd name="connsiteY21" fmla="*/ 496654 h 532385"/>
                    <a:gd name="connsiteX22" fmla="*/ 46557 w 340657"/>
                    <a:gd name="connsiteY22" fmla="*/ 518835 h 532385"/>
                    <a:gd name="connsiteX23" fmla="*/ 14591 w 340657"/>
                    <a:gd name="connsiteY23" fmla="*/ 487535 h 532385"/>
                    <a:gd name="connsiteX24" fmla="*/ 12696 w 340657"/>
                    <a:gd name="connsiteY24" fmla="*/ 386157 h 532385"/>
                    <a:gd name="connsiteX25" fmla="*/ 22378 w 340657"/>
                    <a:gd name="connsiteY25" fmla="*/ 340822 h 532385"/>
                    <a:gd name="connsiteX26" fmla="*/ 115559 w 340657"/>
                    <a:gd name="connsiteY26" fmla="*/ 188985 h 532385"/>
                    <a:gd name="connsiteX27" fmla="*/ 169911 w 340657"/>
                    <a:gd name="connsiteY27" fmla="*/ 173975 h 532385"/>
                    <a:gd name="connsiteX28" fmla="*/ 206641 w 340657"/>
                    <a:gd name="connsiteY28" fmla="*/ 193288 h 532385"/>
                    <a:gd name="connsiteX29" fmla="*/ 215196 w 340657"/>
                    <a:gd name="connsiteY29" fmla="*/ 195542 h 532385"/>
                    <a:gd name="connsiteX30" fmla="*/ 245727 w 340657"/>
                    <a:gd name="connsiteY30" fmla="*/ 199589 h 532385"/>
                    <a:gd name="connsiteX31" fmla="*/ 340650 w 340657"/>
                    <a:gd name="connsiteY31" fmla="*/ 100465 h 532385"/>
                    <a:gd name="connsiteX32" fmla="*/ 149318 w 340657"/>
                    <a:gd name="connsiteY32" fmla="*/ 99696 h 532385"/>
                    <a:gd name="connsiteX33" fmla="*/ 238760 w 340657"/>
                    <a:gd name="connsiteY33" fmla="*/ 9640 h 532385"/>
                    <a:gd name="connsiteX34" fmla="*/ 331686 w 340657"/>
                    <a:gd name="connsiteY34" fmla="*/ 98057 h 532385"/>
                    <a:gd name="connsiteX35" fmla="*/ 243114 w 340657"/>
                    <a:gd name="connsiteY35" fmla="*/ 188268 h 532385"/>
                    <a:gd name="connsiteX36" fmla="*/ 149318 w 340657"/>
                    <a:gd name="connsiteY36" fmla="*/ 99696 h 53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0657" h="532385">
                      <a:moveTo>
                        <a:pt x="340650" y="100465"/>
                      </a:moveTo>
                      <a:cubicBezTo>
                        <a:pt x="341316" y="42271"/>
                        <a:pt x="293009" y="-708"/>
                        <a:pt x="241526" y="9"/>
                      </a:cubicBezTo>
                      <a:cubicBezTo>
                        <a:pt x="184562" y="829"/>
                        <a:pt x="139124" y="43757"/>
                        <a:pt x="138970" y="99748"/>
                      </a:cubicBezTo>
                      <a:cubicBezTo>
                        <a:pt x="139329" y="128179"/>
                        <a:pt x="147525" y="149540"/>
                        <a:pt x="160998" y="165113"/>
                      </a:cubicBezTo>
                      <a:cubicBezTo>
                        <a:pt x="153672" y="164755"/>
                        <a:pt x="146244" y="164601"/>
                        <a:pt x="139124" y="165728"/>
                      </a:cubicBezTo>
                      <a:cubicBezTo>
                        <a:pt x="134923" y="166394"/>
                        <a:pt x="130620" y="167521"/>
                        <a:pt x="126881" y="169621"/>
                      </a:cubicBezTo>
                      <a:cubicBezTo>
                        <a:pt x="124114" y="171158"/>
                        <a:pt x="109105" y="180276"/>
                        <a:pt x="105160" y="183401"/>
                      </a:cubicBezTo>
                      <a:cubicBezTo>
                        <a:pt x="103624" y="183708"/>
                        <a:pt x="102599" y="184682"/>
                        <a:pt x="102189" y="185962"/>
                      </a:cubicBezTo>
                      <a:cubicBezTo>
                        <a:pt x="95376" y="192264"/>
                        <a:pt x="90407" y="200152"/>
                        <a:pt x="85643" y="207734"/>
                      </a:cubicBezTo>
                      <a:cubicBezTo>
                        <a:pt x="66279" y="238726"/>
                        <a:pt x="47581" y="270282"/>
                        <a:pt x="30830" y="302709"/>
                      </a:cubicBezTo>
                      <a:cubicBezTo>
                        <a:pt x="19355" y="324941"/>
                        <a:pt x="2963" y="345380"/>
                        <a:pt x="1528" y="372121"/>
                      </a:cubicBezTo>
                      <a:cubicBezTo>
                        <a:pt x="-777" y="414691"/>
                        <a:pt x="-623" y="448808"/>
                        <a:pt x="3014" y="491326"/>
                      </a:cubicBezTo>
                      <a:cubicBezTo>
                        <a:pt x="3936" y="501981"/>
                        <a:pt x="7983" y="511304"/>
                        <a:pt x="14694" y="518374"/>
                      </a:cubicBezTo>
                      <a:cubicBezTo>
                        <a:pt x="17665" y="521499"/>
                        <a:pt x="21097" y="524162"/>
                        <a:pt x="25042" y="526314"/>
                      </a:cubicBezTo>
                      <a:cubicBezTo>
                        <a:pt x="29754" y="528875"/>
                        <a:pt x="35082" y="530720"/>
                        <a:pt x="41024" y="531693"/>
                      </a:cubicBezTo>
                      <a:cubicBezTo>
                        <a:pt x="61617" y="535023"/>
                        <a:pt x="77344" y="526212"/>
                        <a:pt x="86975" y="508180"/>
                      </a:cubicBezTo>
                      <a:cubicBezTo>
                        <a:pt x="96247" y="490916"/>
                        <a:pt x="98245" y="458080"/>
                        <a:pt x="99628" y="438511"/>
                      </a:cubicBezTo>
                      <a:cubicBezTo>
                        <a:pt x="103265" y="386208"/>
                        <a:pt x="116584" y="359058"/>
                        <a:pt x="153621" y="318435"/>
                      </a:cubicBezTo>
                      <a:cubicBezTo>
                        <a:pt x="166581" y="304194"/>
                        <a:pt x="176571" y="287289"/>
                        <a:pt x="189634" y="269257"/>
                      </a:cubicBezTo>
                      <a:cubicBezTo>
                        <a:pt x="184050" y="270282"/>
                        <a:pt x="181232" y="269923"/>
                        <a:pt x="180054" y="271101"/>
                      </a:cubicBezTo>
                      <a:cubicBezTo>
                        <a:pt x="140046" y="312852"/>
                        <a:pt x="97528" y="356190"/>
                        <a:pt x="90714" y="417252"/>
                      </a:cubicBezTo>
                      <a:cubicBezTo>
                        <a:pt x="87436" y="446759"/>
                        <a:pt x="91483" y="468376"/>
                        <a:pt x="80623" y="496654"/>
                      </a:cubicBezTo>
                      <a:cubicBezTo>
                        <a:pt x="74578" y="512380"/>
                        <a:pt x="64025" y="522165"/>
                        <a:pt x="46557" y="518835"/>
                      </a:cubicBezTo>
                      <a:cubicBezTo>
                        <a:pt x="29703" y="515608"/>
                        <a:pt x="16333" y="508692"/>
                        <a:pt x="14591" y="487535"/>
                      </a:cubicBezTo>
                      <a:cubicBezTo>
                        <a:pt x="11620" y="450908"/>
                        <a:pt x="13054" y="422733"/>
                        <a:pt x="12696" y="386157"/>
                      </a:cubicBezTo>
                      <a:cubicBezTo>
                        <a:pt x="12542" y="370123"/>
                        <a:pt x="14950" y="355268"/>
                        <a:pt x="22378" y="340822"/>
                      </a:cubicBezTo>
                      <a:cubicBezTo>
                        <a:pt x="49374" y="288416"/>
                        <a:pt x="76012" y="235755"/>
                        <a:pt x="115559" y="188985"/>
                      </a:cubicBezTo>
                      <a:cubicBezTo>
                        <a:pt x="120887" y="185809"/>
                        <a:pt x="143017" y="169928"/>
                        <a:pt x="169911" y="173975"/>
                      </a:cubicBezTo>
                      <a:cubicBezTo>
                        <a:pt x="180310" y="182838"/>
                        <a:pt x="192810" y="189138"/>
                        <a:pt x="206641" y="193288"/>
                      </a:cubicBezTo>
                      <a:cubicBezTo>
                        <a:pt x="209458" y="194108"/>
                        <a:pt x="212276" y="194876"/>
                        <a:pt x="215196" y="195542"/>
                      </a:cubicBezTo>
                      <a:cubicBezTo>
                        <a:pt x="224929" y="197796"/>
                        <a:pt x="235174" y="199128"/>
                        <a:pt x="245727" y="199589"/>
                      </a:cubicBezTo>
                      <a:cubicBezTo>
                        <a:pt x="296851" y="201843"/>
                        <a:pt x="340036" y="153843"/>
                        <a:pt x="340650" y="100465"/>
                      </a:cubicBezTo>
                      <a:close/>
                      <a:moveTo>
                        <a:pt x="149318" y="99696"/>
                      </a:moveTo>
                      <a:cubicBezTo>
                        <a:pt x="150803" y="54104"/>
                        <a:pt x="187636" y="10306"/>
                        <a:pt x="238760" y="9640"/>
                      </a:cubicBezTo>
                      <a:cubicBezTo>
                        <a:pt x="285838" y="9076"/>
                        <a:pt x="332761" y="47496"/>
                        <a:pt x="331686" y="98057"/>
                      </a:cubicBezTo>
                      <a:cubicBezTo>
                        <a:pt x="330507" y="151897"/>
                        <a:pt x="294905" y="188626"/>
                        <a:pt x="243114" y="188268"/>
                      </a:cubicBezTo>
                      <a:cubicBezTo>
                        <a:pt x="190351" y="187960"/>
                        <a:pt x="148703" y="155073"/>
                        <a:pt x="149318" y="99696"/>
                      </a:cubicBezTo>
                      <a:close/>
                    </a:path>
                  </a:pathLst>
                </a:custGeom>
                <a:solidFill>
                  <a:srgbClr val="000000"/>
                </a:solidFill>
                <a:ln w="5123" cap="flat">
                  <a:noFill/>
                  <a:prstDash val="solid"/>
                  <a:miter/>
                </a:ln>
              </p:spPr>
              <p:txBody>
                <a:bodyPr rtlCol="0" anchor="ctr"/>
                <a:lstStyle/>
                <a:p>
                  <a:endParaRPr lang="en-US"/>
                </a:p>
              </p:txBody>
            </p:sp>
          </p:grpSp>
          <p:grpSp>
            <p:nvGrpSpPr>
              <p:cNvPr id="18" name="Graphic 472">
                <a:extLst>
                  <a:ext uri="{FF2B5EF4-FFF2-40B4-BE49-F238E27FC236}">
                    <a16:creationId xmlns:a16="http://schemas.microsoft.com/office/drawing/2014/main" id="{E7D7EA52-0E45-47C1-BFC9-DD1957111F34}"/>
                  </a:ext>
                </a:extLst>
              </p:cNvPr>
              <p:cNvGrpSpPr/>
              <p:nvPr/>
            </p:nvGrpSpPr>
            <p:grpSpPr>
              <a:xfrm>
                <a:off x="1815511" y="4486968"/>
                <a:ext cx="475815" cy="841020"/>
                <a:chOff x="1815511" y="4486968"/>
                <a:chExt cx="475815" cy="841020"/>
              </a:xfrm>
            </p:grpSpPr>
            <p:sp>
              <p:nvSpPr>
                <p:cNvPr id="41" name="Graphic 472">
                  <a:extLst>
                    <a:ext uri="{FF2B5EF4-FFF2-40B4-BE49-F238E27FC236}">
                      <a16:creationId xmlns:a16="http://schemas.microsoft.com/office/drawing/2014/main" id="{D246065A-1D38-4CB6-A747-6D42C826B1B9}"/>
                    </a:ext>
                  </a:extLst>
                </p:cNvPr>
                <p:cNvSpPr/>
                <p:nvPr/>
              </p:nvSpPr>
              <p:spPr>
                <a:xfrm>
                  <a:off x="2066800" y="4748673"/>
                  <a:ext cx="214354" cy="123080"/>
                </a:xfrm>
                <a:custGeom>
                  <a:avLst/>
                  <a:gdLst>
                    <a:gd name="connsiteX0" fmla="*/ 187747 w 214354"/>
                    <a:gd name="connsiteY0" fmla="*/ 64016 h 123080"/>
                    <a:gd name="connsiteX1" fmla="*/ 59782 w 214354"/>
                    <a:gd name="connsiteY1" fmla="*/ 115499 h 123080"/>
                    <a:gd name="connsiteX2" fmla="*/ 23923 w 214354"/>
                    <a:gd name="connsiteY2" fmla="*/ 123080 h 123080"/>
                    <a:gd name="connsiteX3" fmla="*/ 21925 w 214354"/>
                    <a:gd name="connsiteY3" fmla="*/ 104536 h 123080"/>
                    <a:gd name="connsiteX4" fmla="*/ 0 w 214354"/>
                    <a:gd name="connsiteY4" fmla="*/ 21753 h 123080"/>
                    <a:gd name="connsiteX5" fmla="*/ 55018 w 214354"/>
                    <a:gd name="connsiteY5" fmla="*/ 43064 h 123080"/>
                    <a:gd name="connsiteX6" fmla="*/ 106040 w 214354"/>
                    <a:gd name="connsiteY6" fmla="*/ 38812 h 123080"/>
                    <a:gd name="connsiteX7" fmla="*/ 143026 w 214354"/>
                    <a:gd name="connsiteY7" fmla="*/ 17809 h 123080"/>
                    <a:gd name="connsiteX8" fmla="*/ 181702 w 214354"/>
                    <a:gd name="connsiteY8" fmla="*/ 443 h 123080"/>
                    <a:gd name="connsiteX9" fmla="*/ 213770 w 214354"/>
                    <a:gd name="connsiteY9" fmla="*/ 36302 h 123080"/>
                    <a:gd name="connsiteX10" fmla="*/ 187747 w 214354"/>
                    <a:gd name="connsiteY10" fmla="*/ 64016 h 123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4354" h="123080">
                      <a:moveTo>
                        <a:pt x="187747" y="64016"/>
                      </a:moveTo>
                      <a:cubicBezTo>
                        <a:pt x="147482" y="88400"/>
                        <a:pt x="104605" y="105970"/>
                        <a:pt x="59782" y="115499"/>
                      </a:cubicBezTo>
                      <a:cubicBezTo>
                        <a:pt x="53737" y="117394"/>
                        <a:pt x="30224" y="122466"/>
                        <a:pt x="23923" y="123080"/>
                      </a:cubicBezTo>
                      <a:cubicBezTo>
                        <a:pt x="23923" y="123080"/>
                        <a:pt x="24230" y="116472"/>
                        <a:pt x="21925" y="104536"/>
                      </a:cubicBezTo>
                      <a:cubicBezTo>
                        <a:pt x="17417" y="80920"/>
                        <a:pt x="8401" y="43832"/>
                        <a:pt x="0" y="21753"/>
                      </a:cubicBezTo>
                      <a:cubicBezTo>
                        <a:pt x="17007" y="28771"/>
                        <a:pt x="38471" y="36917"/>
                        <a:pt x="55018" y="43064"/>
                      </a:cubicBezTo>
                      <a:cubicBezTo>
                        <a:pt x="72435" y="49519"/>
                        <a:pt x="89596" y="49057"/>
                        <a:pt x="106040" y="38812"/>
                      </a:cubicBezTo>
                      <a:cubicBezTo>
                        <a:pt x="118078" y="31333"/>
                        <a:pt x="130680" y="24776"/>
                        <a:pt x="143026" y="17809"/>
                      </a:cubicBezTo>
                      <a:cubicBezTo>
                        <a:pt x="155371" y="10791"/>
                        <a:pt x="167614" y="3312"/>
                        <a:pt x="181702" y="443"/>
                      </a:cubicBezTo>
                      <a:cubicBezTo>
                        <a:pt x="200195" y="-3348"/>
                        <a:pt x="217817" y="17911"/>
                        <a:pt x="213770" y="36302"/>
                      </a:cubicBezTo>
                      <a:cubicBezTo>
                        <a:pt x="210850" y="49314"/>
                        <a:pt x="199324" y="56946"/>
                        <a:pt x="187747" y="64016"/>
                      </a:cubicBezTo>
                      <a:close/>
                    </a:path>
                  </a:pathLst>
                </a:custGeom>
                <a:solidFill>
                  <a:srgbClr val="FFFFFF"/>
                </a:solidFill>
                <a:ln w="5123" cap="flat">
                  <a:noFill/>
                  <a:prstDash val="solid"/>
                  <a:miter/>
                </a:ln>
              </p:spPr>
              <p:txBody>
                <a:bodyPr rtlCol="0" anchor="ctr"/>
                <a:lstStyle/>
                <a:p>
                  <a:endParaRPr lang="en-US"/>
                </a:p>
              </p:txBody>
            </p:sp>
            <p:sp>
              <p:nvSpPr>
                <p:cNvPr id="42" name="Graphic 472">
                  <a:extLst>
                    <a:ext uri="{FF2B5EF4-FFF2-40B4-BE49-F238E27FC236}">
                      <a16:creationId xmlns:a16="http://schemas.microsoft.com/office/drawing/2014/main" id="{1EB278E7-82C6-4C7C-8B65-57C1B7F1ECBB}"/>
                    </a:ext>
                  </a:extLst>
                </p:cNvPr>
                <p:cNvSpPr/>
                <p:nvPr/>
              </p:nvSpPr>
              <p:spPr>
                <a:xfrm>
                  <a:off x="1875556" y="4581958"/>
                  <a:ext cx="162592" cy="161682"/>
                </a:xfrm>
                <a:custGeom>
                  <a:avLst/>
                  <a:gdLst>
                    <a:gd name="connsiteX0" fmla="*/ 116299 w 162592"/>
                    <a:gd name="connsiteY0" fmla="*/ 154455 h 161682"/>
                    <a:gd name="connsiteX1" fmla="*/ 14 w 162592"/>
                    <a:gd name="connsiteY1" fmla="*/ 80688 h 161682"/>
                    <a:gd name="connsiteX2" fmla="*/ 45298 w 162592"/>
                    <a:gd name="connsiteY2" fmla="*/ 24902 h 161682"/>
                    <a:gd name="connsiteX3" fmla="*/ 79723 w 162592"/>
                    <a:gd name="connsiteY3" fmla="*/ 10097 h 161682"/>
                    <a:gd name="connsiteX4" fmla="*/ 113789 w 162592"/>
                    <a:gd name="connsiteY4" fmla="*/ 3848 h 161682"/>
                    <a:gd name="connsiteX5" fmla="*/ 148316 w 162592"/>
                    <a:gd name="connsiteY5" fmla="*/ 31305 h 161682"/>
                    <a:gd name="connsiteX6" fmla="*/ 116299 w 162592"/>
                    <a:gd name="connsiteY6" fmla="*/ 154455 h 16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2592" h="161682">
                      <a:moveTo>
                        <a:pt x="116299" y="154455"/>
                      </a:moveTo>
                      <a:cubicBezTo>
                        <a:pt x="49448" y="181759"/>
                        <a:pt x="-959" y="126126"/>
                        <a:pt x="14" y="80688"/>
                      </a:cubicBezTo>
                      <a:cubicBezTo>
                        <a:pt x="936" y="44983"/>
                        <a:pt x="10106" y="33867"/>
                        <a:pt x="45298" y="24902"/>
                      </a:cubicBezTo>
                      <a:cubicBezTo>
                        <a:pt x="57490" y="21777"/>
                        <a:pt x="71322" y="21367"/>
                        <a:pt x="79723" y="10097"/>
                      </a:cubicBezTo>
                      <a:cubicBezTo>
                        <a:pt x="89456" y="-2966"/>
                        <a:pt x="101033" y="-1378"/>
                        <a:pt x="113789" y="3848"/>
                      </a:cubicBezTo>
                      <a:cubicBezTo>
                        <a:pt x="127979" y="9688"/>
                        <a:pt x="139044" y="19164"/>
                        <a:pt x="148316" y="31305"/>
                      </a:cubicBezTo>
                      <a:cubicBezTo>
                        <a:pt x="172905" y="63425"/>
                        <a:pt x="167884" y="133400"/>
                        <a:pt x="116299" y="154455"/>
                      </a:cubicBezTo>
                      <a:close/>
                    </a:path>
                  </a:pathLst>
                </a:custGeom>
                <a:solidFill>
                  <a:srgbClr val="FFFFFF"/>
                </a:solidFill>
                <a:ln w="5123" cap="flat">
                  <a:noFill/>
                  <a:prstDash val="solid"/>
                  <a:miter/>
                </a:ln>
              </p:spPr>
              <p:txBody>
                <a:bodyPr rtlCol="0" anchor="ctr"/>
                <a:lstStyle/>
                <a:p>
                  <a:endParaRPr lang="en-US"/>
                </a:p>
              </p:txBody>
            </p:sp>
            <p:sp>
              <p:nvSpPr>
                <p:cNvPr id="43" name="Graphic 472">
                  <a:extLst>
                    <a:ext uri="{FF2B5EF4-FFF2-40B4-BE49-F238E27FC236}">
                      <a16:creationId xmlns:a16="http://schemas.microsoft.com/office/drawing/2014/main" id="{1CCD2DAF-59F0-483A-AEFB-D4531A971DCA}"/>
                    </a:ext>
                  </a:extLst>
                </p:cNvPr>
                <p:cNvSpPr/>
                <p:nvPr/>
              </p:nvSpPr>
              <p:spPr>
                <a:xfrm>
                  <a:off x="1827417" y="4541539"/>
                  <a:ext cx="296146" cy="775113"/>
                </a:xfrm>
                <a:custGeom>
                  <a:avLst/>
                  <a:gdLst>
                    <a:gd name="connsiteX0" fmla="*/ 256288 w 296146"/>
                    <a:gd name="connsiteY0" fmla="*/ 347888 h 775113"/>
                    <a:gd name="connsiteX1" fmla="*/ 272322 w 296146"/>
                    <a:gd name="connsiteY1" fmla="*/ 481078 h 775113"/>
                    <a:gd name="connsiteX2" fmla="*/ 290456 w 296146"/>
                    <a:gd name="connsiteY2" fmla="*/ 657144 h 775113"/>
                    <a:gd name="connsiteX3" fmla="*/ 296040 w 296146"/>
                    <a:gd name="connsiteY3" fmla="*/ 733677 h 775113"/>
                    <a:gd name="connsiteX4" fmla="*/ 255827 w 296146"/>
                    <a:gd name="connsiteY4" fmla="*/ 769844 h 775113"/>
                    <a:gd name="connsiteX5" fmla="*/ 232928 w 296146"/>
                    <a:gd name="connsiteY5" fmla="*/ 751453 h 775113"/>
                    <a:gd name="connsiteX6" fmla="*/ 227088 w 296146"/>
                    <a:gd name="connsiteY6" fmla="*/ 717848 h 775113"/>
                    <a:gd name="connsiteX7" fmla="*/ 205317 w 296146"/>
                    <a:gd name="connsiteY7" fmla="*/ 520625 h 775113"/>
                    <a:gd name="connsiteX8" fmla="*/ 204292 w 296146"/>
                    <a:gd name="connsiteY8" fmla="*/ 516475 h 775113"/>
                    <a:gd name="connsiteX9" fmla="*/ 188310 w 296146"/>
                    <a:gd name="connsiteY9" fmla="*/ 498597 h 775113"/>
                    <a:gd name="connsiteX10" fmla="*/ 171149 w 296146"/>
                    <a:gd name="connsiteY10" fmla="*/ 514631 h 775113"/>
                    <a:gd name="connsiteX11" fmla="*/ 146918 w 296146"/>
                    <a:gd name="connsiteY11" fmla="*/ 747099 h 775113"/>
                    <a:gd name="connsiteX12" fmla="*/ 115363 w 296146"/>
                    <a:gd name="connsiteY12" fmla="*/ 775069 h 775113"/>
                    <a:gd name="connsiteX13" fmla="*/ 81707 w 296146"/>
                    <a:gd name="connsiteY13" fmla="*/ 746945 h 775113"/>
                    <a:gd name="connsiteX14" fmla="*/ 81297 w 296146"/>
                    <a:gd name="connsiteY14" fmla="*/ 653251 h 775113"/>
                    <a:gd name="connsiteX15" fmla="*/ 77455 w 296146"/>
                    <a:gd name="connsiteY15" fmla="*/ 347785 h 775113"/>
                    <a:gd name="connsiteX16" fmla="*/ 54198 w 296146"/>
                    <a:gd name="connsiteY16" fmla="*/ 274377 h 775113"/>
                    <a:gd name="connsiteX17" fmla="*/ 11013 w 296146"/>
                    <a:gd name="connsiteY17" fmla="*/ 188777 h 775113"/>
                    <a:gd name="connsiteX18" fmla="*/ 4098 w 296146"/>
                    <a:gd name="connsiteY18" fmla="*/ 120901 h 775113"/>
                    <a:gd name="connsiteX19" fmla="*/ 39496 w 296146"/>
                    <a:gd name="connsiteY19" fmla="*/ 39143 h 775113"/>
                    <a:gd name="connsiteX20" fmla="*/ 87393 w 296146"/>
                    <a:gd name="connsiteY20" fmla="*/ 1748 h 775113"/>
                    <a:gd name="connsiteX21" fmla="*/ 115209 w 296146"/>
                    <a:gd name="connsiteY21" fmla="*/ 6204 h 775113"/>
                    <a:gd name="connsiteX22" fmla="*/ 125659 w 296146"/>
                    <a:gd name="connsiteY22" fmla="*/ 29564 h 775113"/>
                    <a:gd name="connsiteX23" fmla="*/ 106757 w 296146"/>
                    <a:gd name="connsiteY23" fmla="*/ 50567 h 775113"/>
                    <a:gd name="connsiteX24" fmla="*/ 78069 w 296146"/>
                    <a:gd name="connsiteY24" fmla="*/ 58456 h 775113"/>
                    <a:gd name="connsiteX25" fmla="*/ 41135 w 296146"/>
                    <a:gd name="connsiteY25" fmla="*/ 94673 h 775113"/>
                    <a:gd name="connsiteX26" fmla="*/ 150760 w 296146"/>
                    <a:gd name="connsiteY26" fmla="*/ 210343 h 775113"/>
                    <a:gd name="connsiteX27" fmla="*/ 184160 w 296146"/>
                    <a:gd name="connsiteY27" fmla="*/ 195897 h 775113"/>
                    <a:gd name="connsiteX28" fmla="*/ 223656 w 296146"/>
                    <a:gd name="connsiteY28" fmla="*/ 224533 h 775113"/>
                    <a:gd name="connsiteX29" fmla="*/ 244454 w 296146"/>
                    <a:gd name="connsiteY29" fmla="*/ 280729 h 775113"/>
                    <a:gd name="connsiteX30" fmla="*/ 256288 w 296146"/>
                    <a:gd name="connsiteY30" fmla="*/ 347888 h 775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96146" h="775113">
                      <a:moveTo>
                        <a:pt x="256288" y="347888"/>
                      </a:moveTo>
                      <a:cubicBezTo>
                        <a:pt x="259413" y="392609"/>
                        <a:pt x="266892" y="436715"/>
                        <a:pt x="272322" y="481078"/>
                      </a:cubicBezTo>
                      <a:cubicBezTo>
                        <a:pt x="279545" y="539630"/>
                        <a:pt x="285436" y="598438"/>
                        <a:pt x="290456" y="657144"/>
                      </a:cubicBezTo>
                      <a:cubicBezTo>
                        <a:pt x="292351" y="679069"/>
                        <a:pt x="294759" y="711752"/>
                        <a:pt x="296040" y="733677"/>
                      </a:cubicBezTo>
                      <a:cubicBezTo>
                        <a:pt x="297372" y="756217"/>
                        <a:pt x="286358" y="773122"/>
                        <a:pt x="255827" y="769844"/>
                      </a:cubicBezTo>
                      <a:cubicBezTo>
                        <a:pt x="246042" y="768768"/>
                        <a:pt x="234875" y="760059"/>
                        <a:pt x="232928" y="751453"/>
                      </a:cubicBezTo>
                      <a:cubicBezTo>
                        <a:pt x="230469" y="740388"/>
                        <a:pt x="228369" y="729118"/>
                        <a:pt x="227088" y="717848"/>
                      </a:cubicBezTo>
                      <a:cubicBezTo>
                        <a:pt x="222017" y="674152"/>
                        <a:pt x="208134" y="539630"/>
                        <a:pt x="205317" y="520625"/>
                      </a:cubicBezTo>
                      <a:cubicBezTo>
                        <a:pt x="205112" y="519241"/>
                        <a:pt x="204754" y="517858"/>
                        <a:pt x="204292" y="516475"/>
                      </a:cubicBezTo>
                      <a:cubicBezTo>
                        <a:pt x="201526" y="508228"/>
                        <a:pt x="198248" y="499468"/>
                        <a:pt x="188310" y="498597"/>
                      </a:cubicBezTo>
                      <a:cubicBezTo>
                        <a:pt x="177655" y="497624"/>
                        <a:pt x="174017" y="506640"/>
                        <a:pt x="171149" y="514631"/>
                      </a:cubicBezTo>
                      <a:cubicBezTo>
                        <a:pt x="168536" y="521957"/>
                        <a:pt x="148455" y="727325"/>
                        <a:pt x="146918" y="747099"/>
                      </a:cubicBezTo>
                      <a:cubicBezTo>
                        <a:pt x="145433" y="766462"/>
                        <a:pt x="133446" y="774454"/>
                        <a:pt x="115363" y="775069"/>
                      </a:cubicBezTo>
                      <a:cubicBezTo>
                        <a:pt x="94001" y="775837"/>
                        <a:pt x="83909" y="766821"/>
                        <a:pt x="81707" y="746945"/>
                      </a:cubicBezTo>
                      <a:cubicBezTo>
                        <a:pt x="78172" y="715748"/>
                        <a:pt x="80375" y="684551"/>
                        <a:pt x="81297" y="653251"/>
                      </a:cubicBezTo>
                      <a:cubicBezTo>
                        <a:pt x="84319" y="549568"/>
                        <a:pt x="85805" y="451212"/>
                        <a:pt x="77455" y="347785"/>
                      </a:cubicBezTo>
                      <a:cubicBezTo>
                        <a:pt x="75559" y="324016"/>
                        <a:pt x="65877" y="295534"/>
                        <a:pt x="54198" y="274377"/>
                      </a:cubicBezTo>
                      <a:cubicBezTo>
                        <a:pt x="38727" y="246356"/>
                        <a:pt x="25716" y="217105"/>
                        <a:pt x="11013" y="188777"/>
                      </a:cubicBezTo>
                      <a:cubicBezTo>
                        <a:pt x="-359" y="166903"/>
                        <a:pt x="-3381" y="144978"/>
                        <a:pt x="4098" y="120901"/>
                      </a:cubicBezTo>
                      <a:cubicBezTo>
                        <a:pt x="12960" y="92265"/>
                        <a:pt x="22949" y="64295"/>
                        <a:pt x="39496" y="39143"/>
                      </a:cubicBezTo>
                      <a:cubicBezTo>
                        <a:pt x="51175" y="21418"/>
                        <a:pt x="67414" y="9175"/>
                        <a:pt x="87393" y="1748"/>
                      </a:cubicBezTo>
                      <a:cubicBezTo>
                        <a:pt x="97075" y="-1838"/>
                        <a:pt x="107474" y="313"/>
                        <a:pt x="115209" y="6204"/>
                      </a:cubicBezTo>
                      <a:cubicBezTo>
                        <a:pt x="122791" y="11993"/>
                        <a:pt x="127401" y="19370"/>
                        <a:pt x="125659" y="29564"/>
                      </a:cubicBezTo>
                      <a:cubicBezTo>
                        <a:pt x="123866" y="39963"/>
                        <a:pt x="117156" y="47339"/>
                        <a:pt x="106757" y="50567"/>
                      </a:cubicBezTo>
                      <a:cubicBezTo>
                        <a:pt x="97280" y="53487"/>
                        <a:pt x="87803" y="57431"/>
                        <a:pt x="78069" y="58456"/>
                      </a:cubicBezTo>
                      <a:cubicBezTo>
                        <a:pt x="55734" y="60863"/>
                        <a:pt x="45438" y="76436"/>
                        <a:pt x="41135" y="94673"/>
                      </a:cubicBezTo>
                      <a:cubicBezTo>
                        <a:pt x="24435" y="164649"/>
                        <a:pt x="83499" y="227504"/>
                        <a:pt x="150760" y="210343"/>
                      </a:cubicBezTo>
                      <a:cubicBezTo>
                        <a:pt x="163721" y="207014"/>
                        <a:pt x="174837" y="202249"/>
                        <a:pt x="184160" y="195897"/>
                      </a:cubicBezTo>
                      <a:cubicBezTo>
                        <a:pt x="202397" y="201635"/>
                        <a:pt x="219865" y="217515"/>
                        <a:pt x="223656" y="224533"/>
                      </a:cubicBezTo>
                      <a:cubicBezTo>
                        <a:pt x="233492" y="242719"/>
                        <a:pt x="239690" y="260751"/>
                        <a:pt x="244454" y="280729"/>
                      </a:cubicBezTo>
                      <a:cubicBezTo>
                        <a:pt x="249782" y="302910"/>
                        <a:pt x="254700" y="325348"/>
                        <a:pt x="256288" y="347888"/>
                      </a:cubicBezTo>
                      <a:close/>
                    </a:path>
                  </a:pathLst>
                </a:custGeom>
                <a:solidFill>
                  <a:srgbClr val="FFFFFF"/>
                </a:solidFill>
                <a:ln w="5123" cap="flat">
                  <a:noFill/>
                  <a:prstDash val="solid"/>
                  <a:miter/>
                </a:ln>
              </p:spPr>
              <p:txBody>
                <a:bodyPr rtlCol="0" anchor="ctr"/>
                <a:lstStyle/>
                <a:p>
                  <a:endParaRPr lang="en-US"/>
                </a:p>
              </p:txBody>
            </p:sp>
            <p:sp>
              <p:nvSpPr>
                <p:cNvPr id="44" name="Graphic 472">
                  <a:extLst>
                    <a:ext uri="{FF2B5EF4-FFF2-40B4-BE49-F238E27FC236}">
                      <a16:creationId xmlns:a16="http://schemas.microsoft.com/office/drawing/2014/main" id="{0CECE109-D6F8-4AA5-9176-BB90EA8FB8BD}"/>
                    </a:ext>
                  </a:extLst>
                </p:cNvPr>
                <p:cNvSpPr/>
                <p:nvPr/>
              </p:nvSpPr>
              <p:spPr>
                <a:xfrm>
                  <a:off x="1815511" y="4531317"/>
                  <a:ext cx="475815" cy="796672"/>
                </a:xfrm>
                <a:custGeom>
                  <a:avLst/>
                  <a:gdLst>
                    <a:gd name="connsiteX0" fmla="*/ 474024 w 475815"/>
                    <a:gd name="connsiteY0" fmla="*/ 259806 h 796672"/>
                    <a:gd name="connsiteX1" fmla="*/ 429917 w 475815"/>
                    <a:gd name="connsiteY1" fmla="*/ 206274 h 796672"/>
                    <a:gd name="connsiteX2" fmla="*/ 404406 w 475815"/>
                    <a:gd name="connsiteY2" fmla="*/ 216827 h 796672"/>
                    <a:gd name="connsiteX3" fmla="*/ 356458 w 475815"/>
                    <a:gd name="connsiteY3" fmla="*/ 244643 h 796672"/>
                    <a:gd name="connsiteX4" fmla="*/ 299186 w 475815"/>
                    <a:gd name="connsiteY4" fmla="*/ 247819 h 796672"/>
                    <a:gd name="connsiteX5" fmla="*/ 241197 w 475815"/>
                    <a:gd name="connsiteY5" fmla="*/ 220874 h 796672"/>
                    <a:gd name="connsiteX6" fmla="*/ 204160 w 475815"/>
                    <a:gd name="connsiteY6" fmla="*/ 199973 h 796672"/>
                    <a:gd name="connsiteX7" fmla="*/ 233360 w 475815"/>
                    <a:gd name="connsiteY7" fmla="*/ 141216 h 796672"/>
                    <a:gd name="connsiteX8" fmla="*/ 192429 w 475815"/>
                    <a:gd name="connsiteY8" fmla="*/ 51773 h 796672"/>
                    <a:gd name="connsiteX9" fmla="*/ 156673 w 475815"/>
                    <a:gd name="connsiteY9" fmla="*/ 38865 h 796672"/>
                    <a:gd name="connsiteX10" fmla="*/ 136080 w 475815"/>
                    <a:gd name="connsiteY10" fmla="*/ 10536 h 796672"/>
                    <a:gd name="connsiteX11" fmla="*/ 88490 w 475815"/>
                    <a:gd name="connsiteY11" fmla="*/ 4184 h 796672"/>
                    <a:gd name="connsiteX12" fmla="*/ 27120 w 475815"/>
                    <a:gd name="connsiteY12" fmla="*/ 69191 h 796672"/>
                    <a:gd name="connsiteX13" fmla="*/ 1558 w 475815"/>
                    <a:gd name="connsiteY13" fmla="*/ 141113 h 796672"/>
                    <a:gd name="connsiteX14" fmla="*/ 5144 w 475815"/>
                    <a:gd name="connsiteY14" fmla="*/ 182915 h 796672"/>
                    <a:gd name="connsiteX15" fmla="*/ 46535 w 475815"/>
                    <a:gd name="connsiteY15" fmla="*/ 269283 h 796672"/>
                    <a:gd name="connsiteX16" fmla="*/ 84238 w 475815"/>
                    <a:gd name="connsiteY16" fmla="*/ 414102 h 796672"/>
                    <a:gd name="connsiteX17" fmla="*/ 84136 w 475815"/>
                    <a:gd name="connsiteY17" fmla="*/ 583918 h 796672"/>
                    <a:gd name="connsiteX18" fmla="*/ 81677 w 475815"/>
                    <a:gd name="connsiteY18" fmla="*/ 730786 h 796672"/>
                    <a:gd name="connsiteX19" fmla="*/ 90898 w 475815"/>
                    <a:gd name="connsiteY19" fmla="*/ 781449 h 796672"/>
                    <a:gd name="connsiteX20" fmla="*/ 158107 w 475815"/>
                    <a:gd name="connsiteY20" fmla="*/ 786367 h 796672"/>
                    <a:gd name="connsiteX21" fmla="*/ 169480 w 475815"/>
                    <a:gd name="connsiteY21" fmla="*/ 758039 h 796672"/>
                    <a:gd name="connsiteX22" fmla="*/ 190841 w 475815"/>
                    <a:gd name="connsiteY22" fmla="*/ 541093 h 796672"/>
                    <a:gd name="connsiteX23" fmla="*/ 193812 w 475815"/>
                    <a:gd name="connsiteY23" fmla="*/ 530899 h 796672"/>
                    <a:gd name="connsiteX24" fmla="*/ 203494 w 475815"/>
                    <a:gd name="connsiteY24" fmla="*/ 530335 h 796672"/>
                    <a:gd name="connsiteX25" fmla="*/ 208924 w 475815"/>
                    <a:gd name="connsiteY25" fmla="*/ 550775 h 796672"/>
                    <a:gd name="connsiteX26" fmla="*/ 228083 w 475815"/>
                    <a:gd name="connsiteY26" fmla="*/ 718389 h 796672"/>
                    <a:gd name="connsiteX27" fmla="*/ 237151 w 475815"/>
                    <a:gd name="connsiteY27" fmla="*/ 768233 h 796672"/>
                    <a:gd name="connsiteX28" fmla="*/ 280335 w 475815"/>
                    <a:gd name="connsiteY28" fmla="*/ 788775 h 796672"/>
                    <a:gd name="connsiteX29" fmla="*/ 289504 w 475815"/>
                    <a:gd name="connsiteY29" fmla="*/ 787392 h 796672"/>
                    <a:gd name="connsiteX30" fmla="*/ 319472 w 475815"/>
                    <a:gd name="connsiteY30" fmla="*/ 745334 h 796672"/>
                    <a:gd name="connsiteX31" fmla="*/ 311481 w 475815"/>
                    <a:gd name="connsiteY31" fmla="*/ 653639 h 796672"/>
                    <a:gd name="connsiteX32" fmla="*/ 280335 w 475815"/>
                    <a:gd name="connsiteY32" fmla="*/ 367792 h 796672"/>
                    <a:gd name="connsiteX33" fmla="*/ 295447 w 475815"/>
                    <a:gd name="connsiteY33" fmla="*/ 347148 h 796672"/>
                    <a:gd name="connsiteX34" fmla="*/ 442673 w 475815"/>
                    <a:gd name="connsiteY34" fmla="*/ 292796 h 796672"/>
                    <a:gd name="connsiteX35" fmla="*/ 474024 w 475815"/>
                    <a:gd name="connsiteY35" fmla="*/ 259806 h 796672"/>
                    <a:gd name="connsiteX36" fmla="*/ 176344 w 475815"/>
                    <a:gd name="connsiteY36" fmla="*/ 205096 h 796672"/>
                    <a:gd name="connsiteX37" fmla="*/ 60059 w 475815"/>
                    <a:gd name="connsiteY37" fmla="*/ 131329 h 796672"/>
                    <a:gd name="connsiteX38" fmla="*/ 105344 w 475815"/>
                    <a:gd name="connsiteY38" fmla="*/ 75543 h 796672"/>
                    <a:gd name="connsiteX39" fmla="*/ 139768 w 475815"/>
                    <a:gd name="connsiteY39" fmla="*/ 60738 h 796672"/>
                    <a:gd name="connsiteX40" fmla="*/ 173834 w 475815"/>
                    <a:gd name="connsiteY40" fmla="*/ 54489 h 796672"/>
                    <a:gd name="connsiteX41" fmla="*/ 208361 w 475815"/>
                    <a:gd name="connsiteY41" fmla="*/ 81946 h 796672"/>
                    <a:gd name="connsiteX42" fmla="*/ 176344 w 475815"/>
                    <a:gd name="connsiteY42" fmla="*/ 205096 h 796672"/>
                    <a:gd name="connsiteX43" fmla="*/ 256412 w 475815"/>
                    <a:gd name="connsiteY43" fmla="*/ 291054 h 796672"/>
                    <a:gd name="connsiteX44" fmla="*/ 268194 w 475815"/>
                    <a:gd name="connsiteY44" fmla="*/ 358059 h 796672"/>
                    <a:gd name="connsiteX45" fmla="*/ 284228 w 475815"/>
                    <a:gd name="connsiteY45" fmla="*/ 491249 h 796672"/>
                    <a:gd name="connsiteX46" fmla="*/ 302362 w 475815"/>
                    <a:gd name="connsiteY46" fmla="*/ 667316 h 796672"/>
                    <a:gd name="connsiteX47" fmla="*/ 307946 w 475815"/>
                    <a:gd name="connsiteY47" fmla="*/ 743849 h 796672"/>
                    <a:gd name="connsiteX48" fmla="*/ 267733 w 475815"/>
                    <a:gd name="connsiteY48" fmla="*/ 780015 h 796672"/>
                    <a:gd name="connsiteX49" fmla="*/ 244835 w 475815"/>
                    <a:gd name="connsiteY49" fmla="*/ 761625 h 796672"/>
                    <a:gd name="connsiteX50" fmla="*/ 238995 w 475815"/>
                    <a:gd name="connsiteY50" fmla="*/ 728020 h 796672"/>
                    <a:gd name="connsiteX51" fmla="*/ 217223 w 475815"/>
                    <a:gd name="connsiteY51" fmla="*/ 530796 h 796672"/>
                    <a:gd name="connsiteX52" fmla="*/ 216199 w 475815"/>
                    <a:gd name="connsiteY52" fmla="*/ 526647 h 796672"/>
                    <a:gd name="connsiteX53" fmla="*/ 200216 w 475815"/>
                    <a:gd name="connsiteY53" fmla="*/ 508769 h 796672"/>
                    <a:gd name="connsiteX54" fmla="*/ 183055 w 475815"/>
                    <a:gd name="connsiteY54" fmla="*/ 524803 h 796672"/>
                    <a:gd name="connsiteX55" fmla="*/ 158825 w 475815"/>
                    <a:gd name="connsiteY55" fmla="*/ 757270 h 796672"/>
                    <a:gd name="connsiteX56" fmla="*/ 127269 w 475815"/>
                    <a:gd name="connsiteY56" fmla="*/ 785240 h 796672"/>
                    <a:gd name="connsiteX57" fmla="*/ 93613 w 475815"/>
                    <a:gd name="connsiteY57" fmla="*/ 757117 h 796672"/>
                    <a:gd name="connsiteX58" fmla="*/ 93203 w 475815"/>
                    <a:gd name="connsiteY58" fmla="*/ 663423 h 796672"/>
                    <a:gd name="connsiteX59" fmla="*/ 89361 w 475815"/>
                    <a:gd name="connsiteY59" fmla="*/ 357957 h 796672"/>
                    <a:gd name="connsiteX60" fmla="*/ 66104 w 475815"/>
                    <a:gd name="connsiteY60" fmla="*/ 284549 h 796672"/>
                    <a:gd name="connsiteX61" fmla="*/ 22920 w 475815"/>
                    <a:gd name="connsiteY61" fmla="*/ 198949 h 796672"/>
                    <a:gd name="connsiteX62" fmla="*/ 16004 w 475815"/>
                    <a:gd name="connsiteY62" fmla="*/ 131073 h 796672"/>
                    <a:gd name="connsiteX63" fmla="*/ 51402 w 475815"/>
                    <a:gd name="connsiteY63" fmla="*/ 49315 h 796672"/>
                    <a:gd name="connsiteX64" fmla="*/ 99299 w 475815"/>
                    <a:gd name="connsiteY64" fmla="*/ 11919 h 796672"/>
                    <a:gd name="connsiteX65" fmla="*/ 127115 w 475815"/>
                    <a:gd name="connsiteY65" fmla="*/ 16376 h 796672"/>
                    <a:gd name="connsiteX66" fmla="*/ 137565 w 475815"/>
                    <a:gd name="connsiteY66" fmla="*/ 39735 h 796672"/>
                    <a:gd name="connsiteX67" fmla="*/ 118663 w 475815"/>
                    <a:gd name="connsiteY67" fmla="*/ 60738 h 796672"/>
                    <a:gd name="connsiteX68" fmla="*/ 89976 w 475815"/>
                    <a:gd name="connsiteY68" fmla="*/ 68627 h 796672"/>
                    <a:gd name="connsiteX69" fmla="*/ 53041 w 475815"/>
                    <a:gd name="connsiteY69" fmla="*/ 104845 h 796672"/>
                    <a:gd name="connsiteX70" fmla="*/ 162667 w 475815"/>
                    <a:gd name="connsiteY70" fmla="*/ 220515 h 796672"/>
                    <a:gd name="connsiteX71" fmla="*/ 196066 w 475815"/>
                    <a:gd name="connsiteY71" fmla="*/ 206069 h 796672"/>
                    <a:gd name="connsiteX72" fmla="*/ 235563 w 475815"/>
                    <a:gd name="connsiteY72" fmla="*/ 234705 h 796672"/>
                    <a:gd name="connsiteX73" fmla="*/ 256412 w 475815"/>
                    <a:gd name="connsiteY73" fmla="*/ 291054 h 796672"/>
                    <a:gd name="connsiteX74" fmla="*/ 465008 w 475815"/>
                    <a:gd name="connsiteY74" fmla="*/ 253556 h 796672"/>
                    <a:gd name="connsiteX75" fmla="*/ 439036 w 475815"/>
                    <a:gd name="connsiteY75" fmla="*/ 281372 h 796672"/>
                    <a:gd name="connsiteX76" fmla="*/ 311071 w 475815"/>
                    <a:gd name="connsiteY76" fmla="*/ 332855 h 796672"/>
                    <a:gd name="connsiteX77" fmla="*/ 275212 w 475815"/>
                    <a:gd name="connsiteY77" fmla="*/ 340437 h 796672"/>
                    <a:gd name="connsiteX78" fmla="*/ 273214 w 475815"/>
                    <a:gd name="connsiteY78" fmla="*/ 321893 h 796672"/>
                    <a:gd name="connsiteX79" fmla="*/ 251289 w 475815"/>
                    <a:gd name="connsiteY79" fmla="*/ 239110 h 796672"/>
                    <a:gd name="connsiteX80" fmla="*/ 306307 w 475815"/>
                    <a:gd name="connsiteY80" fmla="*/ 260421 h 796672"/>
                    <a:gd name="connsiteX81" fmla="*/ 357329 w 475815"/>
                    <a:gd name="connsiteY81" fmla="*/ 256169 h 796672"/>
                    <a:gd name="connsiteX82" fmla="*/ 394315 w 475815"/>
                    <a:gd name="connsiteY82" fmla="*/ 235166 h 796672"/>
                    <a:gd name="connsiteX83" fmla="*/ 432991 w 475815"/>
                    <a:gd name="connsiteY83" fmla="*/ 217800 h 796672"/>
                    <a:gd name="connsiteX84" fmla="*/ 465008 w 475815"/>
                    <a:gd name="connsiteY84" fmla="*/ 253556 h 796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475815" h="796672">
                      <a:moveTo>
                        <a:pt x="474024" y="259806"/>
                      </a:moveTo>
                      <a:cubicBezTo>
                        <a:pt x="482732" y="232195"/>
                        <a:pt x="458348" y="200331"/>
                        <a:pt x="429917" y="206274"/>
                      </a:cubicBezTo>
                      <a:cubicBezTo>
                        <a:pt x="420799" y="208169"/>
                        <a:pt x="412449" y="212114"/>
                        <a:pt x="404406" y="216827"/>
                      </a:cubicBezTo>
                      <a:cubicBezTo>
                        <a:pt x="388475" y="226201"/>
                        <a:pt x="372236" y="235012"/>
                        <a:pt x="356458" y="244643"/>
                      </a:cubicBezTo>
                      <a:cubicBezTo>
                        <a:pt x="337760" y="256066"/>
                        <a:pt x="318857" y="254530"/>
                        <a:pt x="299186" y="247819"/>
                      </a:cubicBezTo>
                      <a:cubicBezTo>
                        <a:pt x="282589" y="242184"/>
                        <a:pt x="244169" y="223691"/>
                        <a:pt x="241197" y="220874"/>
                      </a:cubicBezTo>
                      <a:cubicBezTo>
                        <a:pt x="235460" y="215443"/>
                        <a:pt x="219375" y="202739"/>
                        <a:pt x="204160" y="199973"/>
                      </a:cubicBezTo>
                      <a:cubicBezTo>
                        <a:pt x="219836" y="186142"/>
                        <a:pt x="229313" y="166675"/>
                        <a:pt x="233360" y="141216"/>
                      </a:cubicBezTo>
                      <a:cubicBezTo>
                        <a:pt x="238124" y="111453"/>
                        <a:pt x="224754" y="72264"/>
                        <a:pt x="192429" y="51773"/>
                      </a:cubicBezTo>
                      <a:cubicBezTo>
                        <a:pt x="181159" y="44653"/>
                        <a:pt x="167841" y="44397"/>
                        <a:pt x="156673" y="38865"/>
                      </a:cubicBezTo>
                      <a:cubicBezTo>
                        <a:pt x="146018" y="33588"/>
                        <a:pt x="146376" y="18425"/>
                        <a:pt x="136080" y="10536"/>
                      </a:cubicBezTo>
                      <a:cubicBezTo>
                        <a:pt x="120763" y="-1144"/>
                        <a:pt x="106163" y="-2886"/>
                        <a:pt x="88490" y="4184"/>
                      </a:cubicBezTo>
                      <a:cubicBezTo>
                        <a:pt x="57703" y="16478"/>
                        <a:pt x="41105" y="41733"/>
                        <a:pt x="27120" y="69191"/>
                      </a:cubicBezTo>
                      <a:cubicBezTo>
                        <a:pt x="15543" y="91936"/>
                        <a:pt x="6681" y="115910"/>
                        <a:pt x="1558" y="141113"/>
                      </a:cubicBezTo>
                      <a:cubicBezTo>
                        <a:pt x="-1362" y="155406"/>
                        <a:pt x="-184" y="169237"/>
                        <a:pt x="5144" y="182915"/>
                      </a:cubicBezTo>
                      <a:cubicBezTo>
                        <a:pt x="16824" y="212729"/>
                        <a:pt x="30091" y="241928"/>
                        <a:pt x="46535" y="269283"/>
                      </a:cubicBezTo>
                      <a:cubicBezTo>
                        <a:pt x="73788" y="314670"/>
                        <a:pt x="83163" y="361543"/>
                        <a:pt x="84238" y="414102"/>
                      </a:cubicBezTo>
                      <a:cubicBezTo>
                        <a:pt x="85570" y="476188"/>
                        <a:pt x="84392" y="569729"/>
                        <a:pt x="84136" y="583918"/>
                      </a:cubicBezTo>
                      <a:cubicBezTo>
                        <a:pt x="83163" y="632891"/>
                        <a:pt x="81984" y="681813"/>
                        <a:pt x="81677" y="730786"/>
                      </a:cubicBezTo>
                      <a:cubicBezTo>
                        <a:pt x="81574" y="746820"/>
                        <a:pt x="79884" y="766952"/>
                        <a:pt x="90898" y="781449"/>
                      </a:cubicBezTo>
                      <a:cubicBezTo>
                        <a:pt x="105651" y="800865"/>
                        <a:pt x="138488" y="800813"/>
                        <a:pt x="158107" y="786367"/>
                      </a:cubicBezTo>
                      <a:cubicBezTo>
                        <a:pt x="166970" y="779810"/>
                        <a:pt x="169019" y="767106"/>
                        <a:pt x="169480" y="758039"/>
                      </a:cubicBezTo>
                      <a:cubicBezTo>
                        <a:pt x="171375" y="722590"/>
                        <a:pt x="185565" y="579769"/>
                        <a:pt x="190841" y="541093"/>
                      </a:cubicBezTo>
                      <a:cubicBezTo>
                        <a:pt x="191302" y="537609"/>
                        <a:pt x="192173" y="533972"/>
                        <a:pt x="193812" y="530899"/>
                      </a:cubicBezTo>
                      <a:cubicBezTo>
                        <a:pt x="196374" y="526135"/>
                        <a:pt x="200421" y="525366"/>
                        <a:pt x="203494" y="530335"/>
                      </a:cubicBezTo>
                      <a:cubicBezTo>
                        <a:pt x="207285" y="536482"/>
                        <a:pt x="208054" y="543706"/>
                        <a:pt x="208924" y="550775"/>
                      </a:cubicBezTo>
                      <a:cubicBezTo>
                        <a:pt x="215328" y="603641"/>
                        <a:pt x="221526" y="665523"/>
                        <a:pt x="228083" y="718389"/>
                      </a:cubicBezTo>
                      <a:cubicBezTo>
                        <a:pt x="230184" y="735294"/>
                        <a:pt x="230542" y="752199"/>
                        <a:pt x="237151" y="768233"/>
                      </a:cubicBezTo>
                      <a:cubicBezTo>
                        <a:pt x="245296" y="787955"/>
                        <a:pt x="259076" y="791951"/>
                        <a:pt x="280335" y="788775"/>
                      </a:cubicBezTo>
                      <a:cubicBezTo>
                        <a:pt x="285253" y="788058"/>
                        <a:pt x="284740" y="788775"/>
                        <a:pt x="289504" y="787392"/>
                      </a:cubicBezTo>
                      <a:cubicBezTo>
                        <a:pt x="310354" y="781501"/>
                        <a:pt x="320804" y="766901"/>
                        <a:pt x="319472" y="745334"/>
                      </a:cubicBezTo>
                      <a:cubicBezTo>
                        <a:pt x="317730" y="717723"/>
                        <a:pt x="314606" y="681198"/>
                        <a:pt x="311481" y="653639"/>
                      </a:cubicBezTo>
                      <a:cubicBezTo>
                        <a:pt x="304821" y="595086"/>
                        <a:pt x="283408" y="404624"/>
                        <a:pt x="280335" y="367792"/>
                      </a:cubicBezTo>
                      <a:cubicBezTo>
                        <a:pt x="278900" y="350990"/>
                        <a:pt x="278747" y="350221"/>
                        <a:pt x="295447" y="347148"/>
                      </a:cubicBezTo>
                      <a:cubicBezTo>
                        <a:pt x="348671" y="337312"/>
                        <a:pt x="396159" y="319024"/>
                        <a:pt x="442673" y="292796"/>
                      </a:cubicBezTo>
                      <a:cubicBezTo>
                        <a:pt x="456914" y="284856"/>
                        <a:pt x="469106" y="275430"/>
                        <a:pt x="474024" y="259806"/>
                      </a:cubicBezTo>
                      <a:close/>
                      <a:moveTo>
                        <a:pt x="176344" y="205096"/>
                      </a:moveTo>
                      <a:cubicBezTo>
                        <a:pt x="109493" y="232400"/>
                        <a:pt x="59086" y="176767"/>
                        <a:pt x="60059" y="131329"/>
                      </a:cubicBezTo>
                      <a:cubicBezTo>
                        <a:pt x="60981" y="95624"/>
                        <a:pt x="70151" y="84508"/>
                        <a:pt x="105344" y="75543"/>
                      </a:cubicBezTo>
                      <a:cubicBezTo>
                        <a:pt x="117536" y="72418"/>
                        <a:pt x="131367" y="72008"/>
                        <a:pt x="139768" y="60738"/>
                      </a:cubicBezTo>
                      <a:cubicBezTo>
                        <a:pt x="149501" y="47675"/>
                        <a:pt x="161079" y="49263"/>
                        <a:pt x="173834" y="54489"/>
                      </a:cubicBezTo>
                      <a:cubicBezTo>
                        <a:pt x="188024" y="60329"/>
                        <a:pt x="199089" y="69805"/>
                        <a:pt x="208361" y="81946"/>
                      </a:cubicBezTo>
                      <a:cubicBezTo>
                        <a:pt x="232950" y="114066"/>
                        <a:pt x="227930" y="184041"/>
                        <a:pt x="176344" y="205096"/>
                      </a:cubicBezTo>
                      <a:close/>
                      <a:moveTo>
                        <a:pt x="256412" y="291054"/>
                      </a:moveTo>
                      <a:cubicBezTo>
                        <a:pt x="261688" y="313082"/>
                        <a:pt x="266606" y="335571"/>
                        <a:pt x="268194" y="358059"/>
                      </a:cubicBezTo>
                      <a:cubicBezTo>
                        <a:pt x="271319" y="402780"/>
                        <a:pt x="278798" y="446887"/>
                        <a:pt x="284228" y="491249"/>
                      </a:cubicBezTo>
                      <a:cubicBezTo>
                        <a:pt x="291451" y="549802"/>
                        <a:pt x="297342" y="608610"/>
                        <a:pt x="302362" y="667316"/>
                      </a:cubicBezTo>
                      <a:cubicBezTo>
                        <a:pt x="304258" y="689241"/>
                        <a:pt x="306665" y="721924"/>
                        <a:pt x="307946" y="743849"/>
                      </a:cubicBezTo>
                      <a:cubicBezTo>
                        <a:pt x="309278" y="766389"/>
                        <a:pt x="298264" y="783294"/>
                        <a:pt x="267733" y="780015"/>
                      </a:cubicBezTo>
                      <a:cubicBezTo>
                        <a:pt x="257949" y="778939"/>
                        <a:pt x="246781" y="770231"/>
                        <a:pt x="244835" y="761625"/>
                      </a:cubicBezTo>
                      <a:cubicBezTo>
                        <a:pt x="242376" y="750560"/>
                        <a:pt x="240275" y="739290"/>
                        <a:pt x="238995" y="728020"/>
                      </a:cubicBezTo>
                      <a:cubicBezTo>
                        <a:pt x="233923" y="684323"/>
                        <a:pt x="220041" y="549802"/>
                        <a:pt x="217223" y="530796"/>
                      </a:cubicBezTo>
                      <a:cubicBezTo>
                        <a:pt x="217018" y="529413"/>
                        <a:pt x="216660" y="528030"/>
                        <a:pt x="216199" y="526647"/>
                      </a:cubicBezTo>
                      <a:cubicBezTo>
                        <a:pt x="213432" y="518399"/>
                        <a:pt x="210154" y="509639"/>
                        <a:pt x="200216" y="508769"/>
                      </a:cubicBezTo>
                      <a:cubicBezTo>
                        <a:pt x="189561" y="507795"/>
                        <a:pt x="185924" y="516811"/>
                        <a:pt x="183055" y="524803"/>
                      </a:cubicBezTo>
                      <a:cubicBezTo>
                        <a:pt x="180442" y="532128"/>
                        <a:pt x="160361" y="737497"/>
                        <a:pt x="158825" y="757270"/>
                      </a:cubicBezTo>
                      <a:cubicBezTo>
                        <a:pt x="157339" y="776634"/>
                        <a:pt x="145352" y="784625"/>
                        <a:pt x="127269" y="785240"/>
                      </a:cubicBezTo>
                      <a:cubicBezTo>
                        <a:pt x="105907" y="786009"/>
                        <a:pt x="95815" y="776993"/>
                        <a:pt x="93613" y="757117"/>
                      </a:cubicBezTo>
                      <a:cubicBezTo>
                        <a:pt x="90078" y="725920"/>
                        <a:pt x="92281" y="694722"/>
                        <a:pt x="93203" y="663423"/>
                      </a:cubicBezTo>
                      <a:cubicBezTo>
                        <a:pt x="96225" y="559740"/>
                        <a:pt x="97711" y="461384"/>
                        <a:pt x="89361" y="357957"/>
                      </a:cubicBezTo>
                      <a:cubicBezTo>
                        <a:pt x="87466" y="334187"/>
                        <a:pt x="77784" y="305705"/>
                        <a:pt x="66104" y="284549"/>
                      </a:cubicBezTo>
                      <a:cubicBezTo>
                        <a:pt x="50633" y="256528"/>
                        <a:pt x="37622" y="227277"/>
                        <a:pt x="22920" y="198949"/>
                      </a:cubicBezTo>
                      <a:cubicBezTo>
                        <a:pt x="11547" y="177075"/>
                        <a:pt x="8525" y="155149"/>
                        <a:pt x="16004" y="131073"/>
                      </a:cubicBezTo>
                      <a:cubicBezTo>
                        <a:pt x="24866" y="102437"/>
                        <a:pt x="34855" y="74467"/>
                        <a:pt x="51402" y="49315"/>
                      </a:cubicBezTo>
                      <a:cubicBezTo>
                        <a:pt x="63082" y="31590"/>
                        <a:pt x="79321" y="19347"/>
                        <a:pt x="99299" y="11919"/>
                      </a:cubicBezTo>
                      <a:cubicBezTo>
                        <a:pt x="108981" y="8333"/>
                        <a:pt x="119380" y="10485"/>
                        <a:pt x="127115" y="16376"/>
                      </a:cubicBezTo>
                      <a:cubicBezTo>
                        <a:pt x="134697" y="22164"/>
                        <a:pt x="139307" y="29541"/>
                        <a:pt x="137565" y="39735"/>
                      </a:cubicBezTo>
                      <a:cubicBezTo>
                        <a:pt x="135772" y="50134"/>
                        <a:pt x="129062" y="57511"/>
                        <a:pt x="118663" y="60738"/>
                      </a:cubicBezTo>
                      <a:cubicBezTo>
                        <a:pt x="109186" y="63658"/>
                        <a:pt x="99709" y="67603"/>
                        <a:pt x="89976" y="68627"/>
                      </a:cubicBezTo>
                      <a:cubicBezTo>
                        <a:pt x="67641" y="71035"/>
                        <a:pt x="57344" y="86608"/>
                        <a:pt x="53041" y="104845"/>
                      </a:cubicBezTo>
                      <a:cubicBezTo>
                        <a:pt x="36341" y="174821"/>
                        <a:pt x="95406" y="237676"/>
                        <a:pt x="162667" y="220515"/>
                      </a:cubicBezTo>
                      <a:cubicBezTo>
                        <a:pt x="175627" y="217185"/>
                        <a:pt x="186743" y="212421"/>
                        <a:pt x="196066" y="206069"/>
                      </a:cubicBezTo>
                      <a:cubicBezTo>
                        <a:pt x="214303" y="211807"/>
                        <a:pt x="231772" y="227687"/>
                        <a:pt x="235563" y="234705"/>
                      </a:cubicBezTo>
                      <a:cubicBezTo>
                        <a:pt x="245500" y="253044"/>
                        <a:pt x="251648" y="271127"/>
                        <a:pt x="256412" y="291054"/>
                      </a:cubicBezTo>
                      <a:close/>
                      <a:moveTo>
                        <a:pt x="465008" y="253556"/>
                      </a:moveTo>
                      <a:cubicBezTo>
                        <a:pt x="462139" y="266670"/>
                        <a:pt x="450613" y="274354"/>
                        <a:pt x="439036" y="281372"/>
                      </a:cubicBezTo>
                      <a:cubicBezTo>
                        <a:pt x="398771" y="305757"/>
                        <a:pt x="355894" y="323327"/>
                        <a:pt x="311071" y="332855"/>
                      </a:cubicBezTo>
                      <a:cubicBezTo>
                        <a:pt x="305026" y="334751"/>
                        <a:pt x="281513" y="339823"/>
                        <a:pt x="275212" y="340437"/>
                      </a:cubicBezTo>
                      <a:cubicBezTo>
                        <a:pt x="275212" y="340437"/>
                        <a:pt x="275519" y="333829"/>
                        <a:pt x="273214" y="321893"/>
                      </a:cubicBezTo>
                      <a:cubicBezTo>
                        <a:pt x="268706" y="298277"/>
                        <a:pt x="259690" y="261189"/>
                        <a:pt x="251289" y="239110"/>
                      </a:cubicBezTo>
                      <a:cubicBezTo>
                        <a:pt x="268296" y="246128"/>
                        <a:pt x="289761" y="254274"/>
                        <a:pt x="306307" y="260421"/>
                      </a:cubicBezTo>
                      <a:cubicBezTo>
                        <a:pt x="323724" y="266875"/>
                        <a:pt x="340885" y="266414"/>
                        <a:pt x="357329" y="256169"/>
                      </a:cubicBezTo>
                      <a:cubicBezTo>
                        <a:pt x="369367" y="248690"/>
                        <a:pt x="381969" y="242133"/>
                        <a:pt x="394315" y="235166"/>
                      </a:cubicBezTo>
                      <a:cubicBezTo>
                        <a:pt x="406660" y="228148"/>
                        <a:pt x="418903" y="220669"/>
                        <a:pt x="432991" y="217800"/>
                      </a:cubicBezTo>
                      <a:cubicBezTo>
                        <a:pt x="451433" y="213907"/>
                        <a:pt x="469003" y="235166"/>
                        <a:pt x="465008" y="253556"/>
                      </a:cubicBezTo>
                      <a:close/>
                    </a:path>
                  </a:pathLst>
                </a:custGeom>
                <a:solidFill>
                  <a:srgbClr val="000000"/>
                </a:solidFill>
                <a:ln w="5123" cap="flat">
                  <a:noFill/>
                  <a:prstDash val="solid"/>
                  <a:miter/>
                </a:ln>
              </p:spPr>
              <p:txBody>
                <a:bodyPr rtlCol="0" anchor="ctr"/>
                <a:lstStyle/>
                <a:p>
                  <a:endParaRPr lang="en-US"/>
                </a:p>
              </p:txBody>
            </p:sp>
            <p:sp>
              <p:nvSpPr>
                <p:cNvPr id="45" name="Graphic 472">
                  <a:extLst>
                    <a:ext uri="{FF2B5EF4-FFF2-40B4-BE49-F238E27FC236}">
                      <a16:creationId xmlns:a16="http://schemas.microsoft.com/office/drawing/2014/main" id="{B484358D-0C8E-43D7-909F-0FADE4B15E6C}"/>
                    </a:ext>
                  </a:extLst>
                </p:cNvPr>
                <p:cNvSpPr/>
                <p:nvPr/>
              </p:nvSpPr>
              <p:spPr>
                <a:xfrm>
                  <a:off x="1881051" y="4486968"/>
                  <a:ext cx="67773" cy="24711"/>
                </a:xfrm>
                <a:custGeom>
                  <a:avLst/>
                  <a:gdLst>
                    <a:gd name="connsiteX0" fmla="*/ 0 w 67773"/>
                    <a:gd name="connsiteY0" fmla="*/ 24712 h 24711"/>
                    <a:gd name="connsiteX1" fmla="*/ 67773 w 67773"/>
                    <a:gd name="connsiteY1" fmla="*/ 12469 h 24711"/>
                    <a:gd name="connsiteX2" fmla="*/ 0 w 67773"/>
                    <a:gd name="connsiteY2" fmla="*/ 24712 h 24711"/>
                  </a:gdLst>
                  <a:ahLst/>
                  <a:cxnLst>
                    <a:cxn ang="0">
                      <a:pos x="connsiteX0" y="connsiteY0"/>
                    </a:cxn>
                    <a:cxn ang="0">
                      <a:pos x="connsiteX1" y="connsiteY1"/>
                    </a:cxn>
                    <a:cxn ang="0">
                      <a:pos x="connsiteX2" y="connsiteY2"/>
                    </a:cxn>
                  </a:cxnLst>
                  <a:rect l="l" t="t" r="r" b="b"/>
                  <a:pathLst>
                    <a:path w="67773" h="24711">
                      <a:moveTo>
                        <a:pt x="0" y="24712"/>
                      </a:moveTo>
                      <a:cubicBezTo>
                        <a:pt x="19415" y="-2490"/>
                        <a:pt x="49690" y="-8227"/>
                        <a:pt x="67773" y="12469"/>
                      </a:cubicBezTo>
                      <a:cubicBezTo>
                        <a:pt x="42313" y="1916"/>
                        <a:pt x="20644" y="10317"/>
                        <a:pt x="0" y="24712"/>
                      </a:cubicBezTo>
                      <a:close/>
                    </a:path>
                  </a:pathLst>
                </a:custGeom>
                <a:solidFill>
                  <a:srgbClr val="000000"/>
                </a:solidFill>
                <a:ln w="5123" cap="flat">
                  <a:noFill/>
                  <a:prstDash val="solid"/>
                  <a:miter/>
                </a:ln>
              </p:spPr>
              <p:txBody>
                <a:bodyPr rtlCol="0" anchor="ctr"/>
                <a:lstStyle/>
                <a:p>
                  <a:endParaRPr lang="en-US"/>
                </a:p>
              </p:txBody>
            </p:sp>
          </p:grpSp>
          <p:grpSp>
            <p:nvGrpSpPr>
              <p:cNvPr id="19" name="Graphic 472">
                <a:extLst>
                  <a:ext uri="{FF2B5EF4-FFF2-40B4-BE49-F238E27FC236}">
                    <a16:creationId xmlns:a16="http://schemas.microsoft.com/office/drawing/2014/main" id="{073D3CCA-E897-48FD-B307-DB448535D522}"/>
                  </a:ext>
                </a:extLst>
              </p:cNvPr>
              <p:cNvGrpSpPr/>
              <p:nvPr/>
            </p:nvGrpSpPr>
            <p:grpSpPr>
              <a:xfrm>
                <a:off x="863981" y="4546603"/>
                <a:ext cx="406680" cy="772992"/>
                <a:chOff x="863981" y="4546603"/>
                <a:chExt cx="406680" cy="772992"/>
              </a:xfrm>
            </p:grpSpPr>
            <p:sp>
              <p:nvSpPr>
                <p:cNvPr id="34" name="Graphic 472">
                  <a:extLst>
                    <a:ext uri="{FF2B5EF4-FFF2-40B4-BE49-F238E27FC236}">
                      <a16:creationId xmlns:a16="http://schemas.microsoft.com/office/drawing/2014/main" id="{C576F9F4-CCCC-483E-9D67-6B8F4418E6EA}"/>
                    </a:ext>
                  </a:extLst>
                </p:cNvPr>
                <p:cNvSpPr/>
                <p:nvPr/>
              </p:nvSpPr>
              <p:spPr>
                <a:xfrm>
                  <a:off x="902638" y="4684279"/>
                  <a:ext cx="358424" cy="625978"/>
                </a:xfrm>
                <a:custGeom>
                  <a:avLst/>
                  <a:gdLst>
                    <a:gd name="connsiteX0" fmla="*/ 329880 w 358424"/>
                    <a:gd name="connsiteY0" fmla="*/ 176000 h 625978"/>
                    <a:gd name="connsiteX1" fmla="*/ 282649 w 358424"/>
                    <a:gd name="connsiteY1" fmla="*/ 168418 h 625978"/>
                    <a:gd name="connsiteX2" fmla="*/ 241616 w 358424"/>
                    <a:gd name="connsiteY2" fmla="*/ 161964 h 625978"/>
                    <a:gd name="connsiteX3" fmla="*/ 238594 w 358424"/>
                    <a:gd name="connsiteY3" fmla="*/ 149106 h 625978"/>
                    <a:gd name="connsiteX4" fmla="*/ 230142 w 358424"/>
                    <a:gd name="connsiteY4" fmla="*/ 131023 h 625978"/>
                    <a:gd name="connsiteX5" fmla="*/ 229527 w 358424"/>
                    <a:gd name="connsiteY5" fmla="*/ 152948 h 625978"/>
                    <a:gd name="connsiteX6" fmla="*/ 268459 w 358424"/>
                    <a:gd name="connsiteY6" fmla="*/ 328605 h 625978"/>
                    <a:gd name="connsiteX7" fmla="*/ 284852 w 358424"/>
                    <a:gd name="connsiteY7" fmla="*/ 411849 h 625978"/>
                    <a:gd name="connsiteX8" fmla="*/ 266205 w 358424"/>
                    <a:gd name="connsiteY8" fmla="*/ 474550 h 625978"/>
                    <a:gd name="connsiteX9" fmla="*/ 232857 w 358424"/>
                    <a:gd name="connsiteY9" fmla="*/ 528697 h 625978"/>
                    <a:gd name="connsiteX10" fmla="*/ 187931 w 358424"/>
                    <a:gd name="connsiteY10" fmla="*/ 589247 h 625978"/>
                    <a:gd name="connsiteX11" fmla="*/ 158321 w 358424"/>
                    <a:gd name="connsiteY11" fmla="*/ 610353 h 625978"/>
                    <a:gd name="connsiteX12" fmla="*/ 135833 w 358424"/>
                    <a:gd name="connsiteY12" fmla="*/ 606050 h 625978"/>
                    <a:gd name="connsiteX13" fmla="*/ 133937 w 358424"/>
                    <a:gd name="connsiteY13" fmla="*/ 604769 h 625978"/>
                    <a:gd name="connsiteX14" fmla="*/ 122258 w 358424"/>
                    <a:gd name="connsiteY14" fmla="*/ 589452 h 625978"/>
                    <a:gd name="connsiteX15" fmla="*/ 129737 w 358424"/>
                    <a:gd name="connsiteY15" fmla="*/ 551135 h 625978"/>
                    <a:gd name="connsiteX16" fmla="*/ 175175 w 358424"/>
                    <a:gd name="connsiteY16" fmla="*/ 469684 h 625978"/>
                    <a:gd name="connsiteX17" fmla="*/ 188135 w 358424"/>
                    <a:gd name="connsiteY17" fmla="*/ 433108 h 625978"/>
                    <a:gd name="connsiteX18" fmla="*/ 172153 w 358424"/>
                    <a:gd name="connsiteY18" fmla="*/ 355448 h 625978"/>
                    <a:gd name="connsiteX19" fmla="*/ 158578 w 358424"/>
                    <a:gd name="connsiteY19" fmla="*/ 340643 h 625978"/>
                    <a:gd name="connsiteX20" fmla="*/ 150381 w 358424"/>
                    <a:gd name="connsiteY20" fmla="*/ 357190 h 625978"/>
                    <a:gd name="connsiteX21" fmla="*/ 141468 w 358424"/>
                    <a:gd name="connsiteY21" fmla="*/ 502110 h 625978"/>
                    <a:gd name="connsiteX22" fmla="*/ 141621 w 358424"/>
                    <a:gd name="connsiteY22" fmla="*/ 505440 h 625978"/>
                    <a:gd name="connsiteX23" fmla="*/ 120823 w 358424"/>
                    <a:gd name="connsiteY23" fmla="*/ 545909 h 625978"/>
                    <a:gd name="connsiteX24" fmla="*/ 112525 w 358424"/>
                    <a:gd name="connsiteY24" fmla="*/ 590528 h 625978"/>
                    <a:gd name="connsiteX25" fmla="*/ 124563 w 358424"/>
                    <a:gd name="connsiteY25" fmla="*/ 610199 h 625978"/>
                    <a:gd name="connsiteX26" fmla="*/ 91983 w 358424"/>
                    <a:gd name="connsiteY26" fmla="*/ 625926 h 625978"/>
                    <a:gd name="connsiteX27" fmla="*/ 58378 w 358424"/>
                    <a:gd name="connsiteY27" fmla="*/ 603950 h 625978"/>
                    <a:gd name="connsiteX28" fmla="*/ 55765 w 358424"/>
                    <a:gd name="connsiteY28" fmla="*/ 578285 h 625978"/>
                    <a:gd name="connsiteX29" fmla="*/ 55663 w 358424"/>
                    <a:gd name="connsiteY29" fmla="*/ 444992 h 625978"/>
                    <a:gd name="connsiteX30" fmla="*/ 57456 w 358424"/>
                    <a:gd name="connsiteY30" fmla="*/ 291927 h 625978"/>
                    <a:gd name="connsiteX31" fmla="*/ 57558 w 358424"/>
                    <a:gd name="connsiteY31" fmla="*/ 178715 h 625978"/>
                    <a:gd name="connsiteX32" fmla="*/ 52999 w 358424"/>
                    <a:gd name="connsiteY32" fmla="*/ 169494 h 625978"/>
                    <a:gd name="connsiteX33" fmla="*/ 48184 w 358424"/>
                    <a:gd name="connsiteY33" fmla="*/ 184914 h 625978"/>
                    <a:gd name="connsiteX34" fmla="*/ 46647 w 358424"/>
                    <a:gd name="connsiteY34" fmla="*/ 307960 h 625978"/>
                    <a:gd name="connsiteX35" fmla="*/ 13196 w 358424"/>
                    <a:gd name="connsiteY35" fmla="*/ 262573 h 625978"/>
                    <a:gd name="connsiteX36" fmla="*/ 9507 w 358424"/>
                    <a:gd name="connsiteY36" fmla="*/ 170621 h 625978"/>
                    <a:gd name="connsiteX37" fmla="*/ 100537 w 358424"/>
                    <a:gd name="connsiteY37" fmla="*/ 42605 h 625978"/>
                    <a:gd name="connsiteX38" fmla="*/ 100691 w 358424"/>
                    <a:gd name="connsiteY38" fmla="*/ 42452 h 625978"/>
                    <a:gd name="connsiteX39" fmla="*/ 176353 w 358424"/>
                    <a:gd name="connsiteY39" fmla="*/ 22934 h 625978"/>
                    <a:gd name="connsiteX40" fmla="*/ 176507 w 358424"/>
                    <a:gd name="connsiteY40" fmla="*/ 22985 h 625978"/>
                    <a:gd name="connsiteX41" fmla="*/ 190031 w 358424"/>
                    <a:gd name="connsiteY41" fmla="*/ 28108 h 625978"/>
                    <a:gd name="connsiteX42" fmla="*/ 196998 w 358424"/>
                    <a:gd name="connsiteY42" fmla="*/ 56898 h 625978"/>
                    <a:gd name="connsiteX43" fmla="*/ 249403 w 358424"/>
                    <a:gd name="connsiteY43" fmla="*/ 119343 h 625978"/>
                    <a:gd name="connsiteX44" fmla="*/ 260417 w 358424"/>
                    <a:gd name="connsiteY44" fmla="*/ 123390 h 625978"/>
                    <a:gd name="connsiteX45" fmla="*/ 230603 w 358424"/>
                    <a:gd name="connsiteY45" fmla="*/ 83023 h 625978"/>
                    <a:gd name="connsiteX46" fmla="*/ 208370 w 358424"/>
                    <a:gd name="connsiteY46" fmla="*/ 55002 h 625978"/>
                    <a:gd name="connsiteX47" fmla="*/ 202889 w 358424"/>
                    <a:gd name="connsiteY47" fmla="*/ 19348 h 625978"/>
                    <a:gd name="connsiteX48" fmla="*/ 250222 w 358424"/>
                    <a:gd name="connsiteY48" fmla="*/ 8130 h 625978"/>
                    <a:gd name="connsiteX49" fmla="*/ 349859 w 358424"/>
                    <a:gd name="connsiteY49" fmla="*/ 125900 h 625978"/>
                    <a:gd name="connsiteX50" fmla="*/ 329880 w 358424"/>
                    <a:gd name="connsiteY50" fmla="*/ 176000 h 62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58424" h="625978">
                      <a:moveTo>
                        <a:pt x="329880" y="176000"/>
                      </a:moveTo>
                      <a:cubicBezTo>
                        <a:pt x="314256" y="179893"/>
                        <a:pt x="298325" y="172107"/>
                        <a:pt x="282649" y="168418"/>
                      </a:cubicBezTo>
                      <a:cubicBezTo>
                        <a:pt x="271840" y="165908"/>
                        <a:pt x="254987" y="161247"/>
                        <a:pt x="241616" y="161964"/>
                      </a:cubicBezTo>
                      <a:cubicBezTo>
                        <a:pt x="240592" y="157507"/>
                        <a:pt x="239567" y="153204"/>
                        <a:pt x="238594" y="149106"/>
                      </a:cubicBezTo>
                      <a:cubicBezTo>
                        <a:pt x="237160" y="143164"/>
                        <a:pt x="236955" y="136197"/>
                        <a:pt x="230142" y="131023"/>
                      </a:cubicBezTo>
                      <a:cubicBezTo>
                        <a:pt x="225173" y="139322"/>
                        <a:pt x="228092" y="146288"/>
                        <a:pt x="229527" y="152948"/>
                      </a:cubicBezTo>
                      <a:cubicBezTo>
                        <a:pt x="238184" y="192393"/>
                        <a:pt x="260007" y="289109"/>
                        <a:pt x="268459" y="328605"/>
                      </a:cubicBezTo>
                      <a:cubicBezTo>
                        <a:pt x="273684" y="353194"/>
                        <a:pt x="279678" y="387260"/>
                        <a:pt x="284852" y="411849"/>
                      </a:cubicBezTo>
                      <a:cubicBezTo>
                        <a:pt x="290436" y="438487"/>
                        <a:pt x="279575" y="452472"/>
                        <a:pt x="266205" y="474550"/>
                      </a:cubicBezTo>
                      <a:cubicBezTo>
                        <a:pt x="255243" y="492685"/>
                        <a:pt x="243819" y="510563"/>
                        <a:pt x="232857" y="528697"/>
                      </a:cubicBezTo>
                      <a:cubicBezTo>
                        <a:pt x="219845" y="550366"/>
                        <a:pt x="204733" y="570396"/>
                        <a:pt x="187931" y="589247"/>
                      </a:cubicBezTo>
                      <a:cubicBezTo>
                        <a:pt x="179273" y="598929"/>
                        <a:pt x="171179" y="607792"/>
                        <a:pt x="158321" y="610353"/>
                      </a:cubicBezTo>
                      <a:cubicBezTo>
                        <a:pt x="150484" y="611941"/>
                        <a:pt x="142441" y="610148"/>
                        <a:pt x="135833" y="606050"/>
                      </a:cubicBezTo>
                      <a:cubicBezTo>
                        <a:pt x="135218" y="605435"/>
                        <a:pt x="134603" y="605076"/>
                        <a:pt x="133937" y="604769"/>
                      </a:cubicBezTo>
                      <a:cubicBezTo>
                        <a:pt x="128661" y="600978"/>
                        <a:pt x="124460" y="595702"/>
                        <a:pt x="122258" y="589452"/>
                      </a:cubicBezTo>
                      <a:cubicBezTo>
                        <a:pt x="117289" y="575570"/>
                        <a:pt x="123077" y="563941"/>
                        <a:pt x="129737" y="551135"/>
                      </a:cubicBezTo>
                      <a:cubicBezTo>
                        <a:pt x="144029" y="523523"/>
                        <a:pt x="156016" y="494580"/>
                        <a:pt x="175175" y="469684"/>
                      </a:cubicBezTo>
                      <a:cubicBezTo>
                        <a:pt x="183474" y="458875"/>
                        <a:pt x="189416" y="447195"/>
                        <a:pt x="188135" y="433108"/>
                      </a:cubicBezTo>
                      <a:cubicBezTo>
                        <a:pt x="185728" y="406623"/>
                        <a:pt x="181937" y="380395"/>
                        <a:pt x="172153" y="355448"/>
                      </a:cubicBezTo>
                      <a:cubicBezTo>
                        <a:pt x="169489" y="348686"/>
                        <a:pt x="166979" y="339516"/>
                        <a:pt x="158578" y="340643"/>
                      </a:cubicBezTo>
                      <a:cubicBezTo>
                        <a:pt x="151457" y="341565"/>
                        <a:pt x="150842" y="351196"/>
                        <a:pt x="150381" y="357190"/>
                      </a:cubicBezTo>
                      <a:cubicBezTo>
                        <a:pt x="147666" y="390231"/>
                        <a:pt x="143466" y="469018"/>
                        <a:pt x="141468" y="502110"/>
                      </a:cubicBezTo>
                      <a:cubicBezTo>
                        <a:pt x="141417" y="503186"/>
                        <a:pt x="141365" y="504364"/>
                        <a:pt x="141621" y="505440"/>
                      </a:cubicBezTo>
                      <a:cubicBezTo>
                        <a:pt x="134706" y="518964"/>
                        <a:pt x="128149" y="532642"/>
                        <a:pt x="120823" y="545909"/>
                      </a:cubicBezTo>
                      <a:cubicBezTo>
                        <a:pt x="112883" y="560304"/>
                        <a:pt x="109144" y="575570"/>
                        <a:pt x="112525" y="590528"/>
                      </a:cubicBezTo>
                      <a:cubicBezTo>
                        <a:pt x="114318" y="598366"/>
                        <a:pt x="118723" y="605076"/>
                        <a:pt x="124563" y="610199"/>
                      </a:cubicBezTo>
                      <a:cubicBezTo>
                        <a:pt x="116828" y="624030"/>
                        <a:pt x="98591" y="626387"/>
                        <a:pt x="91983" y="625926"/>
                      </a:cubicBezTo>
                      <a:cubicBezTo>
                        <a:pt x="76307" y="624748"/>
                        <a:pt x="62271" y="618908"/>
                        <a:pt x="58378" y="603950"/>
                      </a:cubicBezTo>
                      <a:cubicBezTo>
                        <a:pt x="56175" y="595600"/>
                        <a:pt x="55765" y="586942"/>
                        <a:pt x="55765" y="578285"/>
                      </a:cubicBezTo>
                      <a:cubicBezTo>
                        <a:pt x="55919" y="533820"/>
                        <a:pt x="57353" y="489355"/>
                        <a:pt x="55663" y="444992"/>
                      </a:cubicBezTo>
                      <a:cubicBezTo>
                        <a:pt x="53716" y="393868"/>
                        <a:pt x="55150" y="342846"/>
                        <a:pt x="57456" y="291927"/>
                      </a:cubicBezTo>
                      <a:cubicBezTo>
                        <a:pt x="59146" y="254121"/>
                        <a:pt x="57456" y="216469"/>
                        <a:pt x="57558" y="178715"/>
                      </a:cubicBezTo>
                      <a:cubicBezTo>
                        <a:pt x="57558" y="175488"/>
                        <a:pt x="57456" y="172158"/>
                        <a:pt x="52999" y="169494"/>
                      </a:cubicBezTo>
                      <a:cubicBezTo>
                        <a:pt x="47364" y="174258"/>
                        <a:pt x="47979" y="179996"/>
                        <a:pt x="48184" y="184914"/>
                      </a:cubicBezTo>
                      <a:cubicBezTo>
                        <a:pt x="49720" y="225946"/>
                        <a:pt x="48081" y="266979"/>
                        <a:pt x="46647" y="307960"/>
                      </a:cubicBezTo>
                      <a:cubicBezTo>
                        <a:pt x="36043" y="302735"/>
                        <a:pt x="16577" y="268157"/>
                        <a:pt x="13196" y="262573"/>
                      </a:cubicBezTo>
                      <a:cubicBezTo>
                        <a:pt x="-3863" y="234040"/>
                        <a:pt x="-3607" y="200538"/>
                        <a:pt x="9507" y="170621"/>
                      </a:cubicBezTo>
                      <a:cubicBezTo>
                        <a:pt x="28256" y="127847"/>
                        <a:pt x="50130" y="50648"/>
                        <a:pt x="100537" y="42605"/>
                      </a:cubicBezTo>
                      <a:cubicBezTo>
                        <a:pt x="100589" y="42554"/>
                        <a:pt x="100640" y="42503"/>
                        <a:pt x="100691" y="42452"/>
                      </a:cubicBezTo>
                      <a:cubicBezTo>
                        <a:pt x="123794" y="44501"/>
                        <a:pt x="155965" y="36816"/>
                        <a:pt x="176353" y="22934"/>
                      </a:cubicBezTo>
                      <a:cubicBezTo>
                        <a:pt x="176404" y="22934"/>
                        <a:pt x="176456" y="22985"/>
                        <a:pt x="176507" y="22985"/>
                      </a:cubicBezTo>
                      <a:cubicBezTo>
                        <a:pt x="181374" y="23549"/>
                        <a:pt x="185779" y="25803"/>
                        <a:pt x="190031" y="28108"/>
                      </a:cubicBezTo>
                      <a:cubicBezTo>
                        <a:pt x="188494" y="38148"/>
                        <a:pt x="189928" y="48035"/>
                        <a:pt x="196998" y="56898"/>
                      </a:cubicBezTo>
                      <a:cubicBezTo>
                        <a:pt x="214005" y="78105"/>
                        <a:pt x="231832" y="98647"/>
                        <a:pt x="249403" y="119343"/>
                      </a:cubicBezTo>
                      <a:cubicBezTo>
                        <a:pt x="251810" y="122161"/>
                        <a:pt x="254167" y="126054"/>
                        <a:pt x="260417" y="123390"/>
                      </a:cubicBezTo>
                      <a:cubicBezTo>
                        <a:pt x="259597" y="114169"/>
                        <a:pt x="235930" y="89785"/>
                        <a:pt x="230603" y="83023"/>
                      </a:cubicBezTo>
                      <a:cubicBezTo>
                        <a:pt x="223175" y="73700"/>
                        <a:pt x="215234" y="64735"/>
                        <a:pt x="208370" y="55002"/>
                      </a:cubicBezTo>
                      <a:cubicBezTo>
                        <a:pt x="200788" y="44244"/>
                        <a:pt x="197356" y="32462"/>
                        <a:pt x="202889" y="19348"/>
                      </a:cubicBezTo>
                      <a:cubicBezTo>
                        <a:pt x="211188" y="-272"/>
                        <a:pt x="234906" y="-6675"/>
                        <a:pt x="250222" y="8130"/>
                      </a:cubicBezTo>
                      <a:cubicBezTo>
                        <a:pt x="287311" y="44091"/>
                        <a:pt x="322965" y="81589"/>
                        <a:pt x="349859" y="125900"/>
                      </a:cubicBezTo>
                      <a:cubicBezTo>
                        <a:pt x="364919" y="150899"/>
                        <a:pt x="361231" y="168214"/>
                        <a:pt x="329880" y="176000"/>
                      </a:cubicBezTo>
                      <a:close/>
                    </a:path>
                  </a:pathLst>
                </a:custGeom>
                <a:solidFill>
                  <a:srgbClr val="FFFFFF"/>
                </a:solidFill>
                <a:ln w="5123" cap="flat">
                  <a:noFill/>
                  <a:prstDash val="solid"/>
                  <a:miter/>
                </a:ln>
              </p:spPr>
              <p:txBody>
                <a:bodyPr rtlCol="0" anchor="ctr"/>
                <a:lstStyle/>
                <a:p>
                  <a:endParaRPr lang="en-US"/>
                </a:p>
              </p:txBody>
            </p:sp>
            <p:sp>
              <p:nvSpPr>
                <p:cNvPr id="35" name="Graphic 472">
                  <a:extLst>
                    <a:ext uri="{FF2B5EF4-FFF2-40B4-BE49-F238E27FC236}">
                      <a16:creationId xmlns:a16="http://schemas.microsoft.com/office/drawing/2014/main" id="{C1D6DA61-C338-4CEA-BA84-BE562A06408D}"/>
                    </a:ext>
                  </a:extLst>
                </p:cNvPr>
                <p:cNvSpPr/>
                <p:nvPr/>
              </p:nvSpPr>
              <p:spPr>
                <a:xfrm>
                  <a:off x="940115" y="4555443"/>
                  <a:ext cx="162434" cy="162769"/>
                </a:xfrm>
                <a:custGeom>
                  <a:avLst/>
                  <a:gdLst>
                    <a:gd name="connsiteX0" fmla="*/ 93489 w 162434"/>
                    <a:gd name="connsiteY0" fmla="*/ 160274 h 162769"/>
                    <a:gd name="connsiteX1" fmla="*/ 0 w 162434"/>
                    <a:gd name="connsiteY1" fmla="*/ 84765 h 162769"/>
                    <a:gd name="connsiteX2" fmla="*/ 43492 w 162434"/>
                    <a:gd name="connsiteY2" fmla="*/ 8744 h 162769"/>
                    <a:gd name="connsiteX3" fmla="*/ 150197 w 162434"/>
                    <a:gd name="connsiteY3" fmla="*/ 37790 h 162769"/>
                    <a:gd name="connsiteX4" fmla="*/ 162287 w 162434"/>
                    <a:gd name="connsiteY4" fmla="*/ 79540 h 162769"/>
                    <a:gd name="connsiteX5" fmla="*/ 155269 w 162434"/>
                    <a:gd name="connsiteY5" fmla="*/ 116526 h 162769"/>
                    <a:gd name="connsiteX6" fmla="*/ 93489 w 162434"/>
                    <a:gd name="connsiteY6" fmla="*/ 160274 h 162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2434" h="162769">
                      <a:moveTo>
                        <a:pt x="93489" y="160274"/>
                      </a:moveTo>
                      <a:cubicBezTo>
                        <a:pt x="48409" y="172517"/>
                        <a:pt x="0" y="138502"/>
                        <a:pt x="0" y="84765"/>
                      </a:cubicBezTo>
                      <a:cubicBezTo>
                        <a:pt x="2305" y="54695"/>
                        <a:pt x="10553" y="26674"/>
                        <a:pt x="43492" y="8744"/>
                      </a:cubicBezTo>
                      <a:cubicBezTo>
                        <a:pt x="78428" y="-10312"/>
                        <a:pt x="131858" y="2853"/>
                        <a:pt x="150197" y="37790"/>
                      </a:cubicBezTo>
                      <a:cubicBezTo>
                        <a:pt x="157010" y="50750"/>
                        <a:pt x="161262" y="64633"/>
                        <a:pt x="162287" y="79540"/>
                      </a:cubicBezTo>
                      <a:cubicBezTo>
                        <a:pt x="163106" y="91220"/>
                        <a:pt x="160494" y="105973"/>
                        <a:pt x="155269" y="116526"/>
                      </a:cubicBezTo>
                      <a:cubicBezTo>
                        <a:pt x="142206" y="142703"/>
                        <a:pt x="121869" y="152590"/>
                        <a:pt x="93489" y="160274"/>
                      </a:cubicBezTo>
                      <a:close/>
                    </a:path>
                  </a:pathLst>
                </a:custGeom>
                <a:solidFill>
                  <a:srgbClr val="FFFFFF"/>
                </a:solidFill>
                <a:ln w="5123" cap="flat">
                  <a:noFill/>
                  <a:prstDash val="solid"/>
                  <a:miter/>
                </a:ln>
              </p:spPr>
              <p:txBody>
                <a:bodyPr rtlCol="0" anchor="ctr"/>
                <a:lstStyle/>
                <a:p>
                  <a:endParaRPr lang="en-US"/>
                </a:p>
              </p:txBody>
            </p:sp>
            <p:sp>
              <p:nvSpPr>
                <p:cNvPr id="36" name="Graphic 472">
                  <a:extLst>
                    <a:ext uri="{FF2B5EF4-FFF2-40B4-BE49-F238E27FC236}">
                      <a16:creationId xmlns:a16="http://schemas.microsoft.com/office/drawing/2014/main" id="{1E26B4A2-0831-4FD6-AFC2-3C232213A7F3}"/>
                    </a:ext>
                  </a:extLst>
                </p:cNvPr>
                <p:cNvSpPr/>
                <p:nvPr/>
              </p:nvSpPr>
              <p:spPr>
                <a:xfrm>
                  <a:off x="902638" y="4684279"/>
                  <a:ext cx="358424" cy="625978"/>
                </a:xfrm>
                <a:custGeom>
                  <a:avLst/>
                  <a:gdLst>
                    <a:gd name="connsiteX0" fmla="*/ 329880 w 358424"/>
                    <a:gd name="connsiteY0" fmla="*/ 176000 h 625978"/>
                    <a:gd name="connsiteX1" fmla="*/ 282649 w 358424"/>
                    <a:gd name="connsiteY1" fmla="*/ 168418 h 625978"/>
                    <a:gd name="connsiteX2" fmla="*/ 241616 w 358424"/>
                    <a:gd name="connsiteY2" fmla="*/ 161964 h 625978"/>
                    <a:gd name="connsiteX3" fmla="*/ 238594 w 358424"/>
                    <a:gd name="connsiteY3" fmla="*/ 149106 h 625978"/>
                    <a:gd name="connsiteX4" fmla="*/ 230142 w 358424"/>
                    <a:gd name="connsiteY4" fmla="*/ 131023 h 625978"/>
                    <a:gd name="connsiteX5" fmla="*/ 229527 w 358424"/>
                    <a:gd name="connsiteY5" fmla="*/ 152948 h 625978"/>
                    <a:gd name="connsiteX6" fmla="*/ 268459 w 358424"/>
                    <a:gd name="connsiteY6" fmla="*/ 328605 h 625978"/>
                    <a:gd name="connsiteX7" fmla="*/ 284852 w 358424"/>
                    <a:gd name="connsiteY7" fmla="*/ 411849 h 625978"/>
                    <a:gd name="connsiteX8" fmla="*/ 266205 w 358424"/>
                    <a:gd name="connsiteY8" fmla="*/ 474550 h 625978"/>
                    <a:gd name="connsiteX9" fmla="*/ 232857 w 358424"/>
                    <a:gd name="connsiteY9" fmla="*/ 528697 h 625978"/>
                    <a:gd name="connsiteX10" fmla="*/ 187931 w 358424"/>
                    <a:gd name="connsiteY10" fmla="*/ 589247 h 625978"/>
                    <a:gd name="connsiteX11" fmla="*/ 158321 w 358424"/>
                    <a:gd name="connsiteY11" fmla="*/ 610353 h 625978"/>
                    <a:gd name="connsiteX12" fmla="*/ 135833 w 358424"/>
                    <a:gd name="connsiteY12" fmla="*/ 606050 h 625978"/>
                    <a:gd name="connsiteX13" fmla="*/ 133937 w 358424"/>
                    <a:gd name="connsiteY13" fmla="*/ 604769 h 625978"/>
                    <a:gd name="connsiteX14" fmla="*/ 122258 w 358424"/>
                    <a:gd name="connsiteY14" fmla="*/ 589452 h 625978"/>
                    <a:gd name="connsiteX15" fmla="*/ 129737 w 358424"/>
                    <a:gd name="connsiteY15" fmla="*/ 551135 h 625978"/>
                    <a:gd name="connsiteX16" fmla="*/ 175175 w 358424"/>
                    <a:gd name="connsiteY16" fmla="*/ 469684 h 625978"/>
                    <a:gd name="connsiteX17" fmla="*/ 188135 w 358424"/>
                    <a:gd name="connsiteY17" fmla="*/ 433108 h 625978"/>
                    <a:gd name="connsiteX18" fmla="*/ 172153 w 358424"/>
                    <a:gd name="connsiteY18" fmla="*/ 355448 h 625978"/>
                    <a:gd name="connsiteX19" fmla="*/ 158578 w 358424"/>
                    <a:gd name="connsiteY19" fmla="*/ 340643 h 625978"/>
                    <a:gd name="connsiteX20" fmla="*/ 150381 w 358424"/>
                    <a:gd name="connsiteY20" fmla="*/ 357190 h 625978"/>
                    <a:gd name="connsiteX21" fmla="*/ 141468 w 358424"/>
                    <a:gd name="connsiteY21" fmla="*/ 502110 h 625978"/>
                    <a:gd name="connsiteX22" fmla="*/ 141621 w 358424"/>
                    <a:gd name="connsiteY22" fmla="*/ 505440 h 625978"/>
                    <a:gd name="connsiteX23" fmla="*/ 120823 w 358424"/>
                    <a:gd name="connsiteY23" fmla="*/ 545909 h 625978"/>
                    <a:gd name="connsiteX24" fmla="*/ 112525 w 358424"/>
                    <a:gd name="connsiteY24" fmla="*/ 590528 h 625978"/>
                    <a:gd name="connsiteX25" fmla="*/ 124563 w 358424"/>
                    <a:gd name="connsiteY25" fmla="*/ 610199 h 625978"/>
                    <a:gd name="connsiteX26" fmla="*/ 91983 w 358424"/>
                    <a:gd name="connsiteY26" fmla="*/ 625926 h 625978"/>
                    <a:gd name="connsiteX27" fmla="*/ 58378 w 358424"/>
                    <a:gd name="connsiteY27" fmla="*/ 603950 h 625978"/>
                    <a:gd name="connsiteX28" fmla="*/ 55765 w 358424"/>
                    <a:gd name="connsiteY28" fmla="*/ 578285 h 625978"/>
                    <a:gd name="connsiteX29" fmla="*/ 55663 w 358424"/>
                    <a:gd name="connsiteY29" fmla="*/ 444992 h 625978"/>
                    <a:gd name="connsiteX30" fmla="*/ 57456 w 358424"/>
                    <a:gd name="connsiteY30" fmla="*/ 291927 h 625978"/>
                    <a:gd name="connsiteX31" fmla="*/ 57558 w 358424"/>
                    <a:gd name="connsiteY31" fmla="*/ 178715 h 625978"/>
                    <a:gd name="connsiteX32" fmla="*/ 52999 w 358424"/>
                    <a:gd name="connsiteY32" fmla="*/ 169494 h 625978"/>
                    <a:gd name="connsiteX33" fmla="*/ 48184 w 358424"/>
                    <a:gd name="connsiteY33" fmla="*/ 184914 h 625978"/>
                    <a:gd name="connsiteX34" fmla="*/ 46647 w 358424"/>
                    <a:gd name="connsiteY34" fmla="*/ 307960 h 625978"/>
                    <a:gd name="connsiteX35" fmla="*/ 13196 w 358424"/>
                    <a:gd name="connsiteY35" fmla="*/ 262573 h 625978"/>
                    <a:gd name="connsiteX36" fmla="*/ 9507 w 358424"/>
                    <a:gd name="connsiteY36" fmla="*/ 170621 h 625978"/>
                    <a:gd name="connsiteX37" fmla="*/ 100537 w 358424"/>
                    <a:gd name="connsiteY37" fmla="*/ 42605 h 625978"/>
                    <a:gd name="connsiteX38" fmla="*/ 100691 w 358424"/>
                    <a:gd name="connsiteY38" fmla="*/ 42452 h 625978"/>
                    <a:gd name="connsiteX39" fmla="*/ 176353 w 358424"/>
                    <a:gd name="connsiteY39" fmla="*/ 22934 h 625978"/>
                    <a:gd name="connsiteX40" fmla="*/ 176507 w 358424"/>
                    <a:gd name="connsiteY40" fmla="*/ 22985 h 625978"/>
                    <a:gd name="connsiteX41" fmla="*/ 190031 w 358424"/>
                    <a:gd name="connsiteY41" fmla="*/ 28108 h 625978"/>
                    <a:gd name="connsiteX42" fmla="*/ 196998 w 358424"/>
                    <a:gd name="connsiteY42" fmla="*/ 56898 h 625978"/>
                    <a:gd name="connsiteX43" fmla="*/ 249403 w 358424"/>
                    <a:gd name="connsiteY43" fmla="*/ 119343 h 625978"/>
                    <a:gd name="connsiteX44" fmla="*/ 260417 w 358424"/>
                    <a:gd name="connsiteY44" fmla="*/ 123390 h 625978"/>
                    <a:gd name="connsiteX45" fmla="*/ 230603 w 358424"/>
                    <a:gd name="connsiteY45" fmla="*/ 83023 h 625978"/>
                    <a:gd name="connsiteX46" fmla="*/ 208370 w 358424"/>
                    <a:gd name="connsiteY46" fmla="*/ 55002 h 625978"/>
                    <a:gd name="connsiteX47" fmla="*/ 202889 w 358424"/>
                    <a:gd name="connsiteY47" fmla="*/ 19348 h 625978"/>
                    <a:gd name="connsiteX48" fmla="*/ 250222 w 358424"/>
                    <a:gd name="connsiteY48" fmla="*/ 8130 h 625978"/>
                    <a:gd name="connsiteX49" fmla="*/ 349859 w 358424"/>
                    <a:gd name="connsiteY49" fmla="*/ 125900 h 625978"/>
                    <a:gd name="connsiteX50" fmla="*/ 329880 w 358424"/>
                    <a:gd name="connsiteY50" fmla="*/ 176000 h 62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58424" h="625978">
                      <a:moveTo>
                        <a:pt x="329880" y="176000"/>
                      </a:moveTo>
                      <a:cubicBezTo>
                        <a:pt x="314256" y="179893"/>
                        <a:pt x="298325" y="172107"/>
                        <a:pt x="282649" y="168418"/>
                      </a:cubicBezTo>
                      <a:cubicBezTo>
                        <a:pt x="271840" y="165908"/>
                        <a:pt x="254987" y="161247"/>
                        <a:pt x="241616" y="161964"/>
                      </a:cubicBezTo>
                      <a:cubicBezTo>
                        <a:pt x="240592" y="157507"/>
                        <a:pt x="239567" y="153204"/>
                        <a:pt x="238594" y="149106"/>
                      </a:cubicBezTo>
                      <a:cubicBezTo>
                        <a:pt x="237160" y="143164"/>
                        <a:pt x="236955" y="136197"/>
                        <a:pt x="230142" y="131023"/>
                      </a:cubicBezTo>
                      <a:cubicBezTo>
                        <a:pt x="225173" y="139322"/>
                        <a:pt x="228092" y="146288"/>
                        <a:pt x="229527" y="152948"/>
                      </a:cubicBezTo>
                      <a:cubicBezTo>
                        <a:pt x="238184" y="192393"/>
                        <a:pt x="260007" y="289109"/>
                        <a:pt x="268459" y="328605"/>
                      </a:cubicBezTo>
                      <a:cubicBezTo>
                        <a:pt x="273684" y="353194"/>
                        <a:pt x="279678" y="387260"/>
                        <a:pt x="284852" y="411849"/>
                      </a:cubicBezTo>
                      <a:cubicBezTo>
                        <a:pt x="290436" y="438487"/>
                        <a:pt x="279575" y="452472"/>
                        <a:pt x="266205" y="474550"/>
                      </a:cubicBezTo>
                      <a:cubicBezTo>
                        <a:pt x="255243" y="492685"/>
                        <a:pt x="243819" y="510563"/>
                        <a:pt x="232857" y="528697"/>
                      </a:cubicBezTo>
                      <a:cubicBezTo>
                        <a:pt x="219845" y="550366"/>
                        <a:pt x="204733" y="570396"/>
                        <a:pt x="187931" y="589247"/>
                      </a:cubicBezTo>
                      <a:cubicBezTo>
                        <a:pt x="179273" y="598929"/>
                        <a:pt x="171179" y="607792"/>
                        <a:pt x="158321" y="610353"/>
                      </a:cubicBezTo>
                      <a:cubicBezTo>
                        <a:pt x="150484" y="611941"/>
                        <a:pt x="142441" y="610148"/>
                        <a:pt x="135833" y="606050"/>
                      </a:cubicBezTo>
                      <a:cubicBezTo>
                        <a:pt x="135218" y="605435"/>
                        <a:pt x="134603" y="605076"/>
                        <a:pt x="133937" y="604769"/>
                      </a:cubicBezTo>
                      <a:cubicBezTo>
                        <a:pt x="128661" y="600978"/>
                        <a:pt x="124460" y="595702"/>
                        <a:pt x="122258" y="589452"/>
                      </a:cubicBezTo>
                      <a:cubicBezTo>
                        <a:pt x="117289" y="575570"/>
                        <a:pt x="123077" y="563941"/>
                        <a:pt x="129737" y="551135"/>
                      </a:cubicBezTo>
                      <a:cubicBezTo>
                        <a:pt x="144029" y="523523"/>
                        <a:pt x="156016" y="494580"/>
                        <a:pt x="175175" y="469684"/>
                      </a:cubicBezTo>
                      <a:cubicBezTo>
                        <a:pt x="183474" y="458875"/>
                        <a:pt x="189416" y="447195"/>
                        <a:pt x="188135" y="433108"/>
                      </a:cubicBezTo>
                      <a:cubicBezTo>
                        <a:pt x="185728" y="406623"/>
                        <a:pt x="181937" y="380395"/>
                        <a:pt x="172153" y="355448"/>
                      </a:cubicBezTo>
                      <a:cubicBezTo>
                        <a:pt x="169489" y="348686"/>
                        <a:pt x="166979" y="339516"/>
                        <a:pt x="158578" y="340643"/>
                      </a:cubicBezTo>
                      <a:cubicBezTo>
                        <a:pt x="151457" y="341565"/>
                        <a:pt x="150842" y="351196"/>
                        <a:pt x="150381" y="357190"/>
                      </a:cubicBezTo>
                      <a:cubicBezTo>
                        <a:pt x="147666" y="390231"/>
                        <a:pt x="143466" y="469018"/>
                        <a:pt x="141468" y="502110"/>
                      </a:cubicBezTo>
                      <a:cubicBezTo>
                        <a:pt x="141417" y="503186"/>
                        <a:pt x="141365" y="504364"/>
                        <a:pt x="141621" y="505440"/>
                      </a:cubicBezTo>
                      <a:cubicBezTo>
                        <a:pt x="134706" y="518964"/>
                        <a:pt x="128149" y="532642"/>
                        <a:pt x="120823" y="545909"/>
                      </a:cubicBezTo>
                      <a:cubicBezTo>
                        <a:pt x="112883" y="560304"/>
                        <a:pt x="109144" y="575570"/>
                        <a:pt x="112525" y="590528"/>
                      </a:cubicBezTo>
                      <a:cubicBezTo>
                        <a:pt x="114318" y="598366"/>
                        <a:pt x="118723" y="605076"/>
                        <a:pt x="124563" y="610199"/>
                      </a:cubicBezTo>
                      <a:cubicBezTo>
                        <a:pt x="116828" y="624030"/>
                        <a:pt x="98591" y="626387"/>
                        <a:pt x="91983" y="625926"/>
                      </a:cubicBezTo>
                      <a:cubicBezTo>
                        <a:pt x="76307" y="624748"/>
                        <a:pt x="62271" y="618908"/>
                        <a:pt x="58378" y="603950"/>
                      </a:cubicBezTo>
                      <a:cubicBezTo>
                        <a:pt x="56175" y="595600"/>
                        <a:pt x="55765" y="586942"/>
                        <a:pt x="55765" y="578285"/>
                      </a:cubicBezTo>
                      <a:cubicBezTo>
                        <a:pt x="55919" y="533820"/>
                        <a:pt x="57353" y="489355"/>
                        <a:pt x="55663" y="444992"/>
                      </a:cubicBezTo>
                      <a:cubicBezTo>
                        <a:pt x="53716" y="393868"/>
                        <a:pt x="55150" y="342846"/>
                        <a:pt x="57456" y="291927"/>
                      </a:cubicBezTo>
                      <a:cubicBezTo>
                        <a:pt x="59146" y="254121"/>
                        <a:pt x="57456" y="216469"/>
                        <a:pt x="57558" y="178715"/>
                      </a:cubicBezTo>
                      <a:cubicBezTo>
                        <a:pt x="57558" y="175488"/>
                        <a:pt x="57456" y="172158"/>
                        <a:pt x="52999" y="169494"/>
                      </a:cubicBezTo>
                      <a:cubicBezTo>
                        <a:pt x="47364" y="174258"/>
                        <a:pt x="47979" y="179996"/>
                        <a:pt x="48184" y="184914"/>
                      </a:cubicBezTo>
                      <a:cubicBezTo>
                        <a:pt x="49720" y="225946"/>
                        <a:pt x="48081" y="266979"/>
                        <a:pt x="46647" y="307960"/>
                      </a:cubicBezTo>
                      <a:cubicBezTo>
                        <a:pt x="36043" y="302735"/>
                        <a:pt x="16577" y="268157"/>
                        <a:pt x="13196" y="262573"/>
                      </a:cubicBezTo>
                      <a:cubicBezTo>
                        <a:pt x="-3863" y="234040"/>
                        <a:pt x="-3607" y="200538"/>
                        <a:pt x="9507" y="170621"/>
                      </a:cubicBezTo>
                      <a:cubicBezTo>
                        <a:pt x="28256" y="127847"/>
                        <a:pt x="50130" y="50648"/>
                        <a:pt x="100537" y="42605"/>
                      </a:cubicBezTo>
                      <a:cubicBezTo>
                        <a:pt x="100589" y="42554"/>
                        <a:pt x="100640" y="42503"/>
                        <a:pt x="100691" y="42452"/>
                      </a:cubicBezTo>
                      <a:cubicBezTo>
                        <a:pt x="123794" y="44501"/>
                        <a:pt x="155965" y="36816"/>
                        <a:pt x="176353" y="22934"/>
                      </a:cubicBezTo>
                      <a:cubicBezTo>
                        <a:pt x="176404" y="22934"/>
                        <a:pt x="176456" y="22985"/>
                        <a:pt x="176507" y="22985"/>
                      </a:cubicBezTo>
                      <a:cubicBezTo>
                        <a:pt x="181374" y="23549"/>
                        <a:pt x="185779" y="25803"/>
                        <a:pt x="190031" y="28108"/>
                      </a:cubicBezTo>
                      <a:cubicBezTo>
                        <a:pt x="188494" y="38148"/>
                        <a:pt x="189928" y="48035"/>
                        <a:pt x="196998" y="56898"/>
                      </a:cubicBezTo>
                      <a:cubicBezTo>
                        <a:pt x="214005" y="78105"/>
                        <a:pt x="231832" y="98647"/>
                        <a:pt x="249403" y="119343"/>
                      </a:cubicBezTo>
                      <a:cubicBezTo>
                        <a:pt x="251810" y="122161"/>
                        <a:pt x="254167" y="126054"/>
                        <a:pt x="260417" y="123390"/>
                      </a:cubicBezTo>
                      <a:cubicBezTo>
                        <a:pt x="259597" y="114169"/>
                        <a:pt x="235930" y="89785"/>
                        <a:pt x="230603" y="83023"/>
                      </a:cubicBezTo>
                      <a:cubicBezTo>
                        <a:pt x="223175" y="73700"/>
                        <a:pt x="215234" y="64735"/>
                        <a:pt x="208370" y="55002"/>
                      </a:cubicBezTo>
                      <a:cubicBezTo>
                        <a:pt x="200788" y="44244"/>
                        <a:pt x="197356" y="32462"/>
                        <a:pt x="202889" y="19348"/>
                      </a:cubicBezTo>
                      <a:cubicBezTo>
                        <a:pt x="211188" y="-272"/>
                        <a:pt x="234906" y="-6675"/>
                        <a:pt x="250222" y="8130"/>
                      </a:cubicBezTo>
                      <a:cubicBezTo>
                        <a:pt x="287311" y="44091"/>
                        <a:pt x="322965" y="81589"/>
                        <a:pt x="349859" y="125900"/>
                      </a:cubicBezTo>
                      <a:cubicBezTo>
                        <a:pt x="364919" y="150899"/>
                        <a:pt x="361231" y="168214"/>
                        <a:pt x="329880" y="176000"/>
                      </a:cubicBezTo>
                      <a:close/>
                    </a:path>
                  </a:pathLst>
                </a:custGeom>
                <a:solidFill>
                  <a:srgbClr val="FFFFFF"/>
                </a:solidFill>
                <a:ln w="5123" cap="flat">
                  <a:noFill/>
                  <a:prstDash val="solid"/>
                  <a:miter/>
                </a:ln>
              </p:spPr>
              <p:txBody>
                <a:bodyPr rtlCol="0" anchor="ctr"/>
                <a:lstStyle/>
                <a:p>
                  <a:endParaRPr lang="en-US"/>
                </a:p>
              </p:txBody>
            </p:sp>
            <p:sp>
              <p:nvSpPr>
                <p:cNvPr id="37" name="Graphic 472">
                  <a:extLst>
                    <a:ext uri="{FF2B5EF4-FFF2-40B4-BE49-F238E27FC236}">
                      <a16:creationId xmlns:a16="http://schemas.microsoft.com/office/drawing/2014/main" id="{E519AD87-CAB1-4D85-9877-D308836907F6}"/>
                    </a:ext>
                  </a:extLst>
                </p:cNvPr>
                <p:cNvSpPr/>
                <p:nvPr/>
              </p:nvSpPr>
              <p:spPr>
                <a:xfrm>
                  <a:off x="940115" y="4555443"/>
                  <a:ext cx="162434" cy="162769"/>
                </a:xfrm>
                <a:custGeom>
                  <a:avLst/>
                  <a:gdLst>
                    <a:gd name="connsiteX0" fmla="*/ 93489 w 162434"/>
                    <a:gd name="connsiteY0" fmla="*/ 160274 h 162769"/>
                    <a:gd name="connsiteX1" fmla="*/ 0 w 162434"/>
                    <a:gd name="connsiteY1" fmla="*/ 84765 h 162769"/>
                    <a:gd name="connsiteX2" fmla="*/ 43492 w 162434"/>
                    <a:gd name="connsiteY2" fmla="*/ 8744 h 162769"/>
                    <a:gd name="connsiteX3" fmla="*/ 150197 w 162434"/>
                    <a:gd name="connsiteY3" fmla="*/ 37790 h 162769"/>
                    <a:gd name="connsiteX4" fmla="*/ 162287 w 162434"/>
                    <a:gd name="connsiteY4" fmla="*/ 79540 h 162769"/>
                    <a:gd name="connsiteX5" fmla="*/ 155269 w 162434"/>
                    <a:gd name="connsiteY5" fmla="*/ 116526 h 162769"/>
                    <a:gd name="connsiteX6" fmla="*/ 93489 w 162434"/>
                    <a:gd name="connsiteY6" fmla="*/ 160274 h 162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2434" h="162769">
                      <a:moveTo>
                        <a:pt x="93489" y="160274"/>
                      </a:moveTo>
                      <a:cubicBezTo>
                        <a:pt x="48409" y="172517"/>
                        <a:pt x="0" y="138502"/>
                        <a:pt x="0" y="84765"/>
                      </a:cubicBezTo>
                      <a:cubicBezTo>
                        <a:pt x="2305" y="54695"/>
                        <a:pt x="10553" y="26674"/>
                        <a:pt x="43492" y="8744"/>
                      </a:cubicBezTo>
                      <a:cubicBezTo>
                        <a:pt x="78428" y="-10312"/>
                        <a:pt x="131858" y="2853"/>
                        <a:pt x="150197" y="37790"/>
                      </a:cubicBezTo>
                      <a:cubicBezTo>
                        <a:pt x="157010" y="50750"/>
                        <a:pt x="161262" y="64633"/>
                        <a:pt x="162287" y="79540"/>
                      </a:cubicBezTo>
                      <a:cubicBezTo>
                        <a:pt x="163106" y="91220"/>
                        <a:pt x="160494" y="105973"/>
                        <a:pt x="155269" y="116526"/>
                      </a:cubicBezTo>
                      <a:cubicBezTo>
                        <a:pt x="142206" y="142703"/>
                        <a:pt x="121869" y="152590"/>
                        <a:pt x="93489" y="160274"/>
                      </a:cubicBezTo>
                      <a:close/>
                    </a:path>
                  </a:pathLst>
                </a:custGeom>
                <a:solidFill>
                  <a:srgbClr val="FFFFFF"/>
                </a:solidFill>
                <a:ln w="5123" cap="flat">
                  <a:noFill/>
                  <a:prstDash val="solid"/>
                  <a:miter/>
                </a:ln>
              </p:spPr>
              <p:txBody>
                <a:bodyPr rtlCol="0" anchor="ctr"/>
                <a:lstStyle/>
                <a:p>
                  <a:endParaRPr lang="en-US"/>
                </a:p>
              </p:txBody>
            </p:sp>
            <p:sp>
              <p:nvSpPr>
                <p:cNvPr id="38" name="Graphic 472">
                  <a:extLst>
                    <a:ext uri="{FF2B5EF4-FFF2-40B4-BE49-F238E27FC236}">
                      <a16:creationId xmlns:a16="http://schemas.microsoft.com/office/drawing/2014/main" id="{E52D9C1A-8093-460E-B2D3-CB838D5DE9B7}"/>
                    </a:ext>
                  </a:extLst>
                </p:cNvPr>
                <p:cNvSpPr/>
                <p:nvPr/>
              </p:nvSpPr>
              <p:spPr>
                <a:xfrm>
                  <a:off x="890772" y="4546603"/>
                  <a:ext cx="379889" cy="772579"/>
                </a:xfrm>
                <a:custGeom>
                  <a:avLst/>
                  <a:gdLst>
                    <a:gd name="connsiteX0" fmla="*/ 377400 w 379889"/>
                    <a:gd name="connsiteY0" fmla="*/ 272746 h 772579"/>
                    <a:gd name="connsiteX1" fmla="*/ 352658 w 379889"/>
                    <a:gd name="connsiteY1" fmla="*/ 234479 h 772579"/>
                    <a:gd name="connsiteX2" fmla="*/ 263420 w 379889"/>
                    <a:gd name="connsiteY2" fmla="*/ 132999 h 772579"/>
                    <a:gd name="connsiteX3" fmla="*/ 243647 w 379889"/>
                    <a:gd name="connsiteY3" fmla="*/ 125673 h 772579"/>
                    <a:gd name="connsiteX4" fmla="*/ 205227 w 379889"/>
                    <a:gd name="connsiteY4" fmla="*/ 152772 h 772579"/>
                    <a:gd name="connsiteX5" fmla="*/ 203997 w 379889"/>
                    <a:gd name="connsiteY5" fmla="*/ 156512 h 772579"/>
                    <a:gd name="connsiteX6" fmla="*/ 196825 w 379889"/>
                    <a:gd name="connsiteY6" fmla="*/ 153438 h 772579"/>
                    <a:gd name="connsiteX7" fmla="*/ 197594 w 379889"/>
                    <a:gd name="connsiteY7" fmla="*/ 152721 h 772579"/>
                    <a:gd name="connsiteX8" fmla="*/ 214447 w 379889"/>
                    <a:gd name="connsiteY8" fmla="*/ 127364 h 772579"/>
                    <a:gd name="connsiteX9" fmla="*/ 193496 w 379889"/>
                    <a:gd name="connsiteY9" fmla="*/ 19429 h 772579"/>
                    <a:gd name="connsiteX10" fmla="*/ 94525 w 379889"/>
                    <a:gd name="connsiteY10" fmla="*/ 5700 h 772579"/>
                    <a:gd name="connsiteX11" fmla="*/ 39559 w 379889"/>
                    <a:gd name="connsiteY11" fmla="*/ 101443 h 772579"/>
                    <a:gd name="connsiteX12" fmla="*/ 95960 w 379889"/>
                    <a:gd name="connsiteY12" fmla="*/ 176286 h 772579"/>
                    <a:gd name="connsiteX13" fmla="*/ 57386 w 379889"/>
                    <a:gd name="connsiteY13" fmla="*/ 209429 h 772579"/>
                    <a:gd name="connsiteX14" fmla="*/ 2829 w 379889"/>
                    <a:gd name="connsiteY14" fmla="*/ 335601 h 772579"/>
                    <a:gd name="connsiteX15" fmla="*/ 3136 w 379889"/>
                    <a:gd name="connsiteY15" fmla="*/ 372382 h 772579"/>
                    <a:gd name="connsiteX16" fmla="*/ 43913 w 379889"/>
                    <a:gd name="connsiteY16" fmla="*/ 447276 h 772579"/>
                    <a:gd name="connsiteX17" fmla="*/ 58001 w 379889"/>
                    <a:gd name="connsiteY17" fmla="*/ 455984 h 772579"/>
                    <a:gd name="connsiteX18" fmla="*/ 56925 w 379889"/>
                    <a:gd name="connsiteY18" fmla="*/ 536974 h 772579"/>
                    <a:gd name="connsiteX19" fmla="*/ 57949 w 379889"/>
                    <a:gd name="connsiteY19" fmla="*/ 717703 h 772579"/>
                    <a:gd name="connsiteX20" fmla="*/ 66914 w 379889"/>
                    <a:gd name="connsiteY20" fmla="*/ 757864 h 772579"/>
                    <a:gd name="connsiteX21" fmla="*/ 93808 w 379889"/>
                    <a:gd name="connsiteY21" fmla="*/ 771849 h 772579"/>
                    <a:gd name="connsiteX22" fmla="*/ 122546 w 379889"/>
                    <a:gd name="connsiteY22" fmla="*/ 769083 h 772579"/>
                    <a:gd name="connsiteX23" fmla="*/ 144471 w 379889"/>
                    <a:gd name="connsiteY23" fmla="*/ 753356 h 772579"/>
                    <a:gd name="connsiteX24" fmla="*/ 176078 w 379889"/>
                    <a:gd name="connsiteY24" fmla="*/ 756020 h 772579"/>
                    <a:gd name="connsiteX25" fmla="*/ 209274 w 379889"/>
                    <a:gd name="connsiteY25" fmla="*/ 732712 h 772579"/>
                    <a:gd name="connsiteX26" fmla="*/ 266904 w 379889"/>
                    <a:gd name="connsiteY26" fmla="*/ 649417 h 772579"/>
                    <a:gd name="connsiteX27" fmla="*/ 295898 w 379889"/>
                    <a:gd name="connsiteY27" fmla="*/ 601878 h 772579"/>
                    <a:gd name="connsiteX28" fmla="*/ 305990 w 379889"/>
                    <a:gd name="connsiteY28" fmla="*/ 550447 h 772579"/>
                    <a:gd name="connsiteX29" fmla="*/ 255685 w 379889"/>
                    <a:gd name="connsiteY29" fmla="*/ 309117 h 772579"/>
                    <a:gd name="connsiteX30" fmla="*/ 261986 w 379889"/>
                    <a:gd name="connsiteY30" fmla="*/ 310244 h 772579"/>
                    <a:gd name="connsiteX31" fmla="*/ 308807 w 379889"/>
                    <a:gd name="connsiteY31" fmla="*/ 319311 h 772579"/>
                    <a:gd name="connsiteX32" fmla="*/ 357217 w 379889"/>
                    <a:gd name="connsiteY32" fmla="*/ 319157 h 772579"/>
                    <a:gd name="connsiteX33" fmla="*/ 377400 w 379889"/>
                    <a:gd name="connsiteY33" fmla="*/ 272746 h 772579"/>
                    <a:gd name="connsiteX34" fmla="*/ 142832 w 379889"/>
                    <a:gd name="connsiteY34" fmla="*/ 169114 h 772579"/>
                    <a:gd name="connsiteX35" fmla="*/ 49343 w 379889"/>
                    <a:gd name="connsiteY35" fmla="*/ 93605 h 772579"/>
                    <a:gd name="connsiteX36" fmla="*/ 92835 w 379889"/>
                    <a:gd name="connsiteY36" fmla="*/ 17584 h 772579"/>
                    <a:gd name="connsiteX37" fmla="*/ 199540 w 379889"/>
                    <a:gd name="connsiteY37" fmla="*/ 46630 h 772579"/>
                    <a:gd name="connsiteX38" fmla="*/ 211630 w 379889"/>
                    <a:gd name="connsiteY38" fmla="*/ 88380 h 772579"/>
                    <a:gd name="connsiteX39" fmla="*/ 204612 w 379889"/>
                    <a:gd name="connsiteY39" fmla="*/ 125366 h 772579"/>
                    <a:gd name="connsiteX40" fmla="*/ 142832 w 379889"/>
                    <a:gd name="connsiteY40" fmla="*/ 169114 h 772579"/>
                    <a:gd name="connsiteX41" fmla="*/ 341746 w 379889"/>
                    <a:gd name="connsiteY41" fmla="*/ 313676 h 772579"/>
                    <a:gd name="connsiteX42" fmla="*/ 294515 w 379889"/>
                    <a:gd name="connsiteY42" fmla="*/ 306094 h 772579"/>
                    <a:gd name="connsiteX43" fmla="*/ 253482 w 379889"/>
                    <a:gd name="connsiteY43" fmla="*/ 299640 h 772579"/>
                    <a:gd name="connsiteX44" fmla="*/ 250460 w 379889"/>
                    <a:gd name="connsiteY44" fmla="*/ 286782 h 772579"/>
                    <a:gd name="connsiteX45" fmla="*/ 242007 w 379889"/>
                    <a:gd name="connsiteY45" fmla="*/ 268699 h 772579"/>
                    <a:gd name="connsiteX46" fmla="*/ 241393 w 379889"/>
                    <a:gd name="connsiteY46" fmla="*/ 290624 h 772579"/>
                    <a:gd name="connsiteX47" fmla="*/ 280325 w 379889"/>
                    <a:gd name="connsiteY47" fmla="*/ 466281 h 772579"/>
                    <a:gd name="connsiteX48" fmla="*/ 296718 w 379889"/>
                    <a:gd name="connsiteY48" fmla="*/ 549525 h 772579"/>
                    <a:gd name="connsiteX49" fmla="*/ 278071 w 379889"/>
                    <a:gd name="connsiteY49" fmla="*/ 612226 h 772579"/>
                    <a:gd name="connsiteX50" fmla="*/ 244723 w 379889"/>
                    <a:gd name="connsiteY50" fmla="*/ 666373 h 772579"/>
                    <a:gd name="connsiteX51" fmla="*/ 199797 w 379889"/>
                    <a:gd name="connsiteY51" fmla="*/ 726923 h 772579"/>
                    <a:gd name="connsiteX52" fmla="*/ 170187 w 379889"/>
                    <a:gd name="connsiteY52" fmla="*/ 748029 h 772579"/>
                    <a:gd name="connsiteX53" fmla="*/ 147699 w 379889"/>
                    <a:gd name="connsiteY53" fmla="*/ 743726 h 772579"/>
                    <a:gd name="connsiteX54" fmla="*/ 145803 w 379889"/>
                    <a:gd name="connsiteY54" fmla="*/ 742445 h 772579"/>
                    <a:gd name="connsiteX55" fmla="*/ 134124 w 379889"/>
                    <a:gd name="connsiteY55" fmla="*/ 727128 h 772579"/>
                    <a:gd name="connsiteX56" fmla="*/ 141603 w 379889"/>
                    <a:gd name="connsiteY56" fmla="*/ 688811 h 772579"/>
                    <a:gd name="connsiteX57" fmla="*/ 187041 w 379889"/>
                    <a:gd name="connsiteY57" fmla="*/ 607360 h 772579"/>
                    <a:gd name="connsiteX58" fmla="*/ 200001 w 379889"/>
                    <a:gd name="connsiteY58" fmla="*/ 570784 h 772579"/>
                    <a:gd name="connsiteX59" fmla="*/ 184019 w 379889"/>
                    <a:gd name="connsiteY59" fmla="*/ 493124 h 772579"/>
                    <a:gd name="connsiteX60" fmla="*/ 170444 w 379889"/>
                    <a:gd name="connsiteY60" fmla="*/ 478319 h 772579"/>
                    <a:gd name="connsiteX61" fmla="*/ 162247 w 379889"/>
                    <a:gd name="connsiteY61" fmla="*/ 494866 h 772579"/>
                    <a:gd name="connsiteX62" fmla="*/ 153334 w 379889"/>
                    <a:gd name="connsiteY62" fmla="*/ 639786 h 772579"/>
                    <a:gd name="connsiteX63" fmla="*/ 153487 w 379889"/>
                    <a:gd name="connsiteY63" fmla="*/ 643116 h 772579"/>
                    <a:gd name="connsiteX64" fmla="*/ 132689 w 379889"/>
                    <a:gd name="connsiteY64" fmla="*/ 683585 h 772579"/>
                    <a:gd name="connsiteX65" fmla="*/ 124391 w 379889"/>
                    <a:gd name="connsiteY65" fmla="*/ 728204 h 772579"/>
                    <a:gd name="connsiteX66" fmla="*/ 136429 w 379889"/>
                    <a:gd name="connsiteY66" fmla="*/ 747875 h 772579"/>
                    <a:gd name="connsiteX67" fmla="*/ 103849 w 379889"/>
                    <a:gd name="connsiteY67" fmla="*/ 763602 h 772579"/>
                    <a:gd name="connsiteX68" fmla="*/ 70244 w 379889"/>
                    <a:gd name="connsiteY68" fmla="*/ 741625 h 772579"/>
                    <a:gd name="connsiteX69" fmla="*/ 67631 w 379889"/>
                    <a:gd name="connsiteY69" fmla="*/ 715961 h 772579"/>
                    <a:gd name="connsiteX70" fmla="*/ 67529 w 379889"/>
                    <a:gd name="connsiteY70" fmla="*/ 582668 h 772579"/>
                    <a:gd name="connsiteX71" fmla="*/ 69322 w 379889"/>
                    <a:gd name="connsiteY71" fmla="*/ 429603 h 772579"/>
                    <a:gd name="connsiteX72" fmla="*/ 69424 w 379889"/>
                    <a:gd name="connsiteY72" fmla="*/ 316391 h 772579"/>
                    <a:gd name="connsiteX73" fmla="*/ 64865 w 379889"/>
                    <a:gd name="connsiteY73" fmla="*/ 307170 h 772579"/>
                    <a:gd name="connsiteX74" fmla="*/ 60050 w 379889"/>
                    <a:gd name="connsiteY74" fmla="*/ 322590 h 772579"/>
                    <a:gd name="connsiteX75" fmla="*/ 58513 w 379889"/>
                    <a:gd name="connsiteY75" fmla="*/ 445636 h 772579"/>
                    <a:gd name="connsiteX76" fmla="*/ 25062 w 379889"/>
                    <a:gd name="connsiteY76" fmla="*/ 400249 h 772579"/>
                    <a:gd name="connsiteX77" fmla="*/ 21373 w 379889"/>
                    <a:gd name="connsiteY77" fmla="*/ 308297 h 772579"/>
                    <a:gd name="connsiteX78" fmla="*/ 112403 w 379889"/>
                    <a:gd name="connsiteY78" fmla="*/ 180281 h 772579"/>
                    <a:gd name="connsiteX79" fmla="*/ 112557 w 379889"/>
                    <a:gd name="connsiteY79" fmla="*/ 180128 h 772579"/>
                    <a:gd name="connsiteX80" fmla="*/ 188219 w 379889"/>
                    <a:gd name="connsiteY80" fmla="*/ 160610 h 772579"/>
                    <a:gd name="connsiteX81" fmla="*/ 188373 w 379889"/>
                    <a:gd name="connsiteY81" fmla="*/ 160661 h 772579"/>
                    <a:gd name="connsiteX82" fmla="*/ 201897 w 379889"/>
                    <a:gd name="connsiteY82" fmla="*/ 165784 h 772579"/>
                    <a:gd name="connsiteX83" fmla="*/ 208864 w 379889"/>
                    <a:gd name="connsiteY83" fmla="*/ 194574 h 772579"/>
                    <a:gd name="connsiteX84" fmla="*/ 261269 w 379889"/>
                    <a:gd name="connsiteY84" fmla="*/ 257019 h 772579"/>
                    <a:gd name="connsiteX85" fmla="*/ 272283 w 379889"/>
                    <a:gd name="connsiteY85" fmla="*/ 261066 h 772579"/>
                    <a:gd name="connsiteX86" fmla="*/ 242469 w 379889"/>
                    <a:gd name="connsiteY86" fmla="*/ 220699 h 772579"/>
                    <a:gd name="connsiteX87" fmla="*/ 220236 w 379889"/>
                    <a:gd name="connsiteY87" fmla="*/ 192678 h 772579"/>
                    <a:gd name="connsiteX88" fmla="*/ 214755 w 379889"/>
                    <a:gd name="connsiteY88" fmla="*/ 157024 h 772579"/>
                    <a:gd name="connsiteX89" fmla="*/ 262088 w 379889"/>
                    <a:gd name="connsiteY89" fmla="*/ 145805 h 772579"/>
                    <a:gd name="connsiteX90" fmla="*/ 361725 w 379889"/>
                    <a:gd name="connsiteY90" fmla="*/ 263576 h 772579"/>
                    <a:gd name="connsiteX91" fmla="*/ 341746 w 379889"/>
                    <a:gd name="connsiteY91" fmla="*/ 313676 h 772579"/>
                    <a:gd name="connsiteX92" fmla="*/ 167882 w 379889"/>
                    <a:gd name="connsiteY92" fmla="*/ 538408 h 772579"/>
                    <a:gd name="connsiteX93" fmla="*/ 170136 w 379889"/>
                    <a:gd name="connsiteY93" fmla="*/ 497376 h 772579"/>
                    <a:gd name="connsiteX94" fmla="*/ 174644 w 379889"/>
                    <a:gd name="connsiteY94" fmla="*/ 497222 h 772579"/>
                    <a:gd name="connsiteX95" fmla="*/ 188680 w 379889"/>
                    <a:gd name="connsiteY95" fmla="*/ 572474 h 772579"/>
                    <a:gd name="connsiteX96" fmla="*/ 179818 w 379889"/>
                    <a:gd name="connsiteY96" fmla="*/ 598344 h 772579"/>
                    <a:gd name="connsiteX97" fmla="*/ 163528 w 379889"/>
                    <a:gd name="connsiteY97" fmla="*/ 624111 h 772579"/>
                    <a:gd name="connsiteX98" fmla="*/ 167882 w 379889"/>
                    <a:gd name="connsiteY98" fmla="*/ 538408 h 772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379889" h="772579">
                      <a:moveTo>
                        <a:pt x="377400" y="272746"/>
                      </a:moveTo>
                      <a:cubicBezTo>
                        <a:pt x="372277" y="257941"/>
                        <a:pt x="361366" y="246825"/>
                        <a:pt x="352658" y="234479"/>
                      </a:cubicBezTo>
                      <a:cubicBezTo>
                        <a:pt x="326481" y="197647"/>
                        <a:pt x="294822" y="165374"/>
                        <a:pt x="263420" y="132999"/>
                      </a:cubicBezTo>
                      <a:cubicBezTo>
                        <a:pt x="257888" y="127313"/>
                        <a:pt x="251280" y="125110"/>
                        <a:pt x="243647" y="125673"/>
                      </a:cubicBezTo>
                      <a:cubicBezTo>
                        <a:pt x="231557" y="126595"/>
                        <a:pt x="211784" y="134535"/>
                        <a:pt x="205227" y="152772"/>
                      </a:cubicBezTo>
                      <a:cubicBezTo>
                        <a:pt x="204766" y="154002"/>
                        <a:pt x="204356" y="155282"/>
                        <a:pt x="203997" y="156512"/>
                      </a:cubicBezTo>
                      <a:cubicBezTo>
                        <a:pt x="201641" y="155334"/>
                        <a:pt x="199284" y="154309"/>
                        <a:pt x="196825" y="153438"/>
                      </a:cubicBezTo>
                      <a:cubicBezTo>
                        <a:pt x="197081" y="153182"/>
                        <a:pt x="197338" y="152977"/>
                        <a:pt x="197594" y="152721"/>
                      </a:cubicBezTo>
                      <a:cubicBezTo>
                        <a:pt x="203229" y="147291"/>
                        <a:pt x="212911" y="131001"/>
                        <a:pt x="214447" y="127364"/>
                      </a:cubicBezTo>
                      <a:cubicBezTo>
                        <a:pt x="229406" y="91915"/>
                        <a:pt x="220646" y="46323"/>
                        <a:pt x="193496" y="19429"/>
                      </a:cubicBezTo>
                      <a:cubicBezTo>
                        <a:pt x="174081" y="219"/>
                        <a:pt x="120702" y="-5519"/>
                        <a:pt x="94525" y="5700"/>
                      </a:cubicBezTo>
                      <a:cubicBezTo>
                        <a:pt x="56208" y="22144"/>
                        <a:pt x="38278" y="61998"/>
                        <a:pt x="39559" y="101443"/>
                      </a:cubicBezTo>
                      <a:cubicBezTo>
                        <a:pt x="40583" y="133613"/>
                        <a:pt x="65377" y="165220"/>
                        <a:pt x="95960" y="176286"/>
                      </a:cubicBezTo>
                      <a:cubicBezTo>
                        <a:pt x="84331" y="180588"/>
                        <a:pt x="70090" y="190066"/>
                        <a:pt x="57386" y="209429"/>
                      </a:cubicBezTo>
                      <a:cubicBezTo>
                        <a:pt x="28494" y="247849"/>
                        <a:pt x="17224" y="289446"/>
                        <a:pt x="2829" y="335601"/>
                      </a:cubicBezTo>
                      <a:cubicBezTo>
                        <a:pt x="-1167" y="348408"/>
                        <a:pt x="-808" y="359883"/>
                        <a:pt x="3136" y="372382"/>
                      </a:cubicBezTo>
                      <a:cubicBezTo>
                        <a:pt x="11025" y="397278"/>
                        <a:pt x="22910" y="418230"/>
                        <a:pt x="43913" y="447276"/>
                      </a:cubicBezTo>
                      <a:cubicBezTo>
                        <a:pt x="45757" y="449786"/>
                        <a:pt x="51648" y="453782"/>
                        <a:pt x="58001" y="455984"/>
                      </a:cubicBezTo>
                      <a:cubicBezTo>
                        <a:pt x="57078" y="482981"/>
                        <a:pt x="56412" y="509977"/>
                        <a:pt x="56925" y="536974"/>
                      </a:cubicBezTo>
                      <a:cubicBezTo>
                        <a:pt x="58103" y="597217"/>
                        <a:pt x="56054" y="657460"/>
                        <a:pt x="57949" y="717703"/>
                      </a:cubicBezTo>
                      <a:cubicBezTo>
                        <a:pt x="58410" y="731687"/>
                        <a:pt x="59435" y="745365"/>
                        <a:pt x="66914" y="757864"/>
                      </a:cubicBezTo>
                      <a:cubicBezTo>
                        <a:pt x="72139" y="766624"/>
                        <a:pt x="83563" y="771900"/>
                        <a:pt x="93808" y="771849"/>
                      </a:cubicBezTo>
                      <a:cubicBezTo>
                        <a:pt x="104976" y="771798"/>
                        <a:pt x="111789" y="774769"/>
                        <a:pt x="122546" y="769083"/>
                      </a:cubicBezTo>
                      <a:cubicBezTo>
                        <a:pt x="133560" y="764421"/>
                        <a:pt x="140527" y="758377"/>
                        <a:pt x="144471" y="753356"/>
                      </a:cubicBezTo>
                      <a:cubicBezTo>
                        <a:pt x="154051" y="758325"/>
                        <a:pt x="165526" y="759760"/>
                        <a:pt x="176078" y="756020"/>
                      </a:cubicBezTo>
                      <a:cubicBezTo>
                        <a:pt x="188527" y="751615"/>
                        <a:pt x="200206" y="743265"/>
                        <a:pt x="209274" y="732712"/>
                      </a:cubicBezTo>
                      <a:cubicBezTo>
                        <a:pt x="231403" y="706893"/>
                        <a:pt x="249026" y="678104"/>
                        <a:pt x="266904" y="649417"/>
                      </a:cubicBezTo>
                      <a:cubicBezTo>
                        <a:pt x="276739" y="633639"/>
                        <a:pt x="286370" y="617810"/>
                        <a:pt x="295898" y="601878"/>
                      </a:cubicBezTo>
                      <a:cubicBezTo>
                        <a:pt x="305375" y="585998"/>
                        <a:pt x="309729" y="569145"/>
                        <a:pt x="305990" y="550447"/>
                      </a:cubicBezTo>
                      <a:cubicBezTo>
                        <a:pt x="293593" y="488513"/>
                        <a:pt x="271822" y="380066"/>
                        <a:pt x="255685" y="309117"/>
                      </a:cubicBezTo>
                      <a:cubicBezTo>
                        <a:pt x="258298" y="309732"/>
                        <a:pt x="260756" y="310090"/>
                        <a:pt x="261986" y="310244"/>
                      </a:cubicBezTo>
                      <a:cubicBezTo>
                        <a:pt x="277815" y="312088"/>
                        <a:pt x="293234" y="316032"/>
                        <a:pt x="308807" y="319311"/>
                      </a:cubicBezTo>
                      <a:cubicBezTo>
                        <a:pt x="325968" y="322948"/>
                        <a:pt x="340824" y="326636"/>
                        <a:pt x="357217" y="319157"/>
                      </a:cubicBezTo>
                      <a:cubicBezTo>
                        <a:pt x="376580" y="310346"/>
                        <a:pt x="384316" y="292827"/>
                        <a:pt x="377400" y="272746"/>
                      </a:cubicBezTo>
                      <a:close/>
                      <a:moveTo>
                        <a:pt x="142832" y="169114"/>
                      </a:moveTo>
                      <a:cubicBezTo>
                        <a:pt x="97753" y="181357"/>
                        <a:pt x="49343" y="147342"/>
                        <a:pt x="49343" y="93605"/>
                      </a:cubicBezTo>
                      <a:cubicBezTo>
                        <a:pt x="51648" y="63535"/>
                        <a:pt x="59896" y="35514"/>
                        <a:pt x="92835" y="17584"/>
                      </a:cubicBezTo>
                      <a:cubicBezTo>
                        <a:pt x="127772" y="-1472"/>
                        <a:pt x="181201" y="11693"/>
                        <a:pt x="199540" y="46630"/>
                      </a:cubicBezTo>
                      <a:cubicBezTo>
                        <a:pt x="206354" y="59590"/>
                        <a:pt x="210605" y="73473"/>
                        <a:pt x="211630" y="88380"/>
                      </a:cubicBezTo>
                      <a:cubicBezTo>
                        <a:pt x="212450" y="100060"/>
                        <a:pt x="209837" y="114813"/>
                        <a:pt x="204612" y="125366"/>
                      </a:cubicBezTo>
                      <a:cubicBezTo>
                        <a:pt x="191549" y="151543"/>
                        <a:pt x="171212" y="161430"/>
                        <a:pt x="142832" y="169114"/>
                      </a:cubicBezTo>
                      <a:close/>
                      <a:moveTo>
                        <a:pt x="341746" y="313676"/>
                      </a:moveTo>
                      <a:cubicBezTo>
                        <a:pt x="326122" y="317569"/>
                        <a:pt x="310190" y="309783"/>
                        <a:pt x="294515" y="306094"/>
                      </a:cubicBezTo>
                      <a:cubicBezTo>
                        <a:pt x="283706" y="303584"/>
                        <a:pt x="266852" y="298923"/>
                        <a:pt x="253482" y="299640"/>
                      </a:cubicBezTo>
                      <a:cubicBezTo>
                        <a:pt x="252458" y="295183"/>
                        <a:pt x="251433" y="290880"/>
                        <a:pt x="250460" y="286782"/>
                      </a:cubicBezTo>
                      <a:cubicBezTo>
                        <a:pt x="249026" y="280839"/>
                        <a:pt x="248821" y="273873"/>
                        <a:pt x="242007" y="268699"/>
                      </a:cubicBezTo>
                      <a:cubicBezTo>
                        <a:pt x="237038" y="276997"/>
                        <a:pt x="239958" y="283964"/>
                        <a:pt x="241393" y="290624"/>
                      </a:cubicBezTo>
                      <a:cubicBezTo>
                        <a:pt x="250050" y="330068"/>
                        <a:pt x="271873" y="426785"/>
                        <a:pt x="280325" y="466281"/>
                      </a:cubicBezTo>
                      <a:cubicBezTo>
                        <a:pt x="285550" y="490870"/>
                        <a:pt x="291544" y="524936"/>
                        <a:pt x="296718" y="549525"/>
                      </a:cubicBezTo>
                      <a:cubicBezTo>
                        <a:pt x="302301" y="576163"/>
                        <a:pt x="291441" y="590147"/>
                        <a:pt x="278071" y="612226"/>
                      </a:cubicBezTo>
                      <a:cubicBezTo>
                        <a:pt x="267109" y="630360"/>
                        <a:pt x="255685" y="648239"/>
                        <a:pt x="244723" y="666373"/>
                      </a:cubicBezTo>
                      <a:cubicBezTo>
                        <a:pt x="231711" y="688042"/>
                        <a:pt x="216599" y="708072"/>
                        <a:pt x="199797" y="726923"/>
                      </a:cubicBezTo>
                      <a:cubicBezTo>
                        <a:pt x="191139" y="736605"/>
                        <a:pt x="183045" y="745467"/>
                        <a:pt x="170187" y="748029"/>
                      </a:cubicBezTo>
                      <a:cubicBezTo>
                        <a:pt x="162350" y="749617"/>
                        <a:pt x="154307" y="747824"/>
                        <a:pt x="147699" y="743726"/>
                      </a:cubicBezTo>
                      <a:cubicBezTo>
                        <a:pt x="147084" y="743111"/>
                        <a:pt x="146469" y="742752"/>
                        <a:pt x="145803" y="742445"/>
                      </a:cubicBezTo>
                      <a:cubicBezTo>
                        <a:pt x="140527" y="738654"/>
                        <a:pt x="136326" y="733378"/>
                        <a:pt x="134124" y="727128"/>
                      </a:cubicBezTo>
                      <a:cubicBezTo>
                        <a:pt x="129155" y="713246"/>
                        <a:pt x="134943" y="701617"/>
                        <a:pt x="141603" y="688811"/>
                      </a:cubicBezTo>
                      <a:cubicBezTo>
                        <a:pt x="155895" y="661199"/>
                        <a:pt x="167882" y="632256"/>
                        <a:pt x="187041" y="607360"/>
                      </a:cubicBezTo>
                      <a:cubicBezTo>
                        <a:pt x="195340" y="596551"/>
                        <a:pt x="201282" y="584871"/>
                        <a:pt x="200001" y="570784"/>
                      </a:cubicBezTo>
                      <a:cubicBezTo>
                        <a:pt x="197594" y="544299"/>
                        <a:pt x="193803" y="518071"/>
                        <a:pt x="184019" y="493124"/>
                      </a:cubicBezTo>
                      <a:cubicBezTo>
                        <a:pt x="181355" y="486362"/>
                        <a:pt x="178845" y="477192"/>
                        <a:pt x="170444" y="478319"/>
                      </a:cubicBezTo>
                      <a:cubicBezTo>
                        <a:pt x="163323" y="479241"/>
                        <a:pt x="162708" y="488872"/>
                        <a:pt x="162247" y="494866"/>
                      </a:cubicBezTo>
                      <a:cubicBezTo>
                        <a:pt x="159532" y="527907"/>
                        <a:pt x="155332" y="606694"/>
                        <a:pt x="153334" y="639786"/>
                      </a:cubicBezTo>
                      <a:cubicBezTo>
                        <a:pt x="153282" y="640862"/>
                        <a:pt x="153231" y="642040"/>
                        <a:pt x="153487" y="643116"/>
                      </a:cubicBezTo>
                      <a:cubicBezTo>
                        <a:pt x="146572" y="656640"/>
                        <a:pt x="140015" y="670318"/>
                        <a:pt x="132689" y="683585"/>
                      </a:cubicBezTo>
                      <a:cubicBezTo>
                        <a:pt x="124749" y="697980"/>
                        <a:pt x="121010" y="713246"/>
                        <a:pt x="124391" y="728204"/>
                      </a:cubicBezTo>
                      <a:cubicBezTo>
                        <a:pt x="126183" y="736042"/>
                        <a:pt x="130589" y="742752"/>
                        <a:pt x="136429" y="747875"/>
                      </a:cubicBezTo>
                      <a:cubicBezTo>
                        <a:pt x="128694" y="761706"/>
                        <a:pt x="110457" y="764063"/>
                        <a:pt x="103849" y="763602"/>
                      </a:cubicBezTo>
                      <a:cubicBezTo>
                        <a:pt x="88173" y="762424"/>
                        <a:pt x="74137" y="756584"/>
                        <a:pt x="70244" y="741625"/>
                      </a:cubicBezTo>
                      <a:cubicBezTo>
                        <a:pt x="68041" y="733275"/>
                        <a:pt x="67631" y="724618"/>
                        <a:pt x="67631" y="715961"/>
                      </a:cubicBezTo>
                      <a:cubicBezTo>
                        <a:pt x="67785" y="671496"/>
                        <a:pt x="69219" y="627031"/>
                        <a:pt x="67529" y="582668"/>
                      </a:cubicBezTo>
                      <a:cubicBezTo>
                        <a:pt x="65582" y="531544"/>
                        <a:pt x="67016" y="480522"/>
                        <a:pt x="69322" y="429603"/>
                      </a:cubicBezTo>
                      <a:cubicBezTo>
                        <a:pt x="71012" y="391797"/>
                        <a:pt x="69322" y="354145"/>
                        <a:pt x="69424" y="316391"/>
                      </a:cubicBezTo>
                      <a:cubicBezTo>
                        <a:pt x="69424" y="313164"/>
                        <a:pt x="69322" y="309834"/>
                        <a:pt x="64865" y="307170"/>
                      </a:cubicBezTo>
                      <a:cubicBezTo>
                        <a:pt x="59230" y="311934"/>
                        <a:pt x="59845" y="317672"/>
                        <a:pt x="60050" y="322590"/>
                      </a:cubicBezTo>
                      <a:cubicBezTo>
                        <a:pt x="61586" y="363622"/>
                        <a:pt x="59947" y="404655"/>
                        <a:pt x="58513" y="445636"/>
                      </a:cubicBezTo>
                      <a:cubicBezTo>
                        <a:pt x="47909" y="440411"/>
                        <a:pt x="28443" y="405833"/>
                        <a:pt x="25062" y="400249"/>
                      </a:cubicBezTo>
                      <a:cubicBezTo>
                        <a:pt x="8003" y="371716"/>
                        <a:pt x="8259" y="338214"/>
                        <a:pt x="21373" y="308297"/>
                      </a:cubicBezTo>
                      <a:cubicBezTo>
                        <a:pt x="40122" y="265523"/>
                        <a:pt x="61996" y="188324"/>
                        <a:pt x="112403" y="180281"/>
                      </a:cubicBezTo>
                      <a:cubicBezTo>
                        <a:pt x="112455" y="180230"/>
                        <a:pt x="112506" y="180179"/>
                        <a:pt x="112557" y="180128"/>
                      </a:cubicBezTo>
                      <a:cubicBezTo>
                        <a:pt x="135660" y="182176"/>
                        <a:pt x="167831" y="174492"/>
                        <a:pt x="188219" y="160610"/>
                      </a:cubicBezTo>
                      <a:cubicBezTo>
                        <a:pt x="188270" y="160610"/>
                        <a:pt x="188322" y="160661"/>
                        <a:pt x="188373" y="160661"/>
                      </a:cubicBezTo>
                      <a:cubicBezTo>
                        <a:pt x="193239" y="161225"/>
                        <a:pt x="197645" y="163479"/>
                        <a:pt x="201897" y="165784"/>
                      </a:cubicBezTo>
                      <a:cubicBezTo>
                        <a:pt x="200360" y="175824"/>
                        <a:pt x="201794" y="185711"/>
                        <a:pt x="208864" y="194574"/>
                      </a:cubicBezTo>
                      <a:cubicBezTo>
                        <a:pt x="225871" y="215781"/>
                        <a:pt x="243698" y="236323"/>
                        <a:pt x="261269" y="257019"/>
                      </a:cubicBezTo>
                      <a:cubicBezTo>
                        <a:pt x="263676" y="259837"/>
                        <a:pt x="266033" y="263730"/>
                        <a:pt x="272283" y="261066"/>
                      </a:cubicBezTo>
                      <a:cubicBezTo>
                        <a:pt x="271463" y="251845"/>
                        <a:pt x="247796" y="227461"/>
                        <a:pt x="242469" y="220699"/>
                      </a:cubicBezTo>
                      <a:cubicBezTo>
                        <a:pt x="235041" y="211376"/>
                        <a:pt x="227100" y="202411"/>
                        <a:pt x="220236" y="192678"/>
                      </a:cubicBezTo>
                      <a:cubicBezTo>
                        <a:pt x="212654" y="181920"/>
                        <a:pt x="209222" y="170138"/>
                        <a:pt x="214755" y="157024"/>
                      </a:cubicBezTo>
                      <a:cubicBezTo>
                        <a:pt x="223053" y="137404"/>
                        <a:pt x="246772" y="131001"/>
                        <a:pt x="262088" y="145805"/>
                      </a:cubicBezTo>
                      <a:cubicBezTo>
                        <a:pt x="299177" y="181767"/>
                        <a:pt x="334831" y="219265"/>
                        <a:pt x="361725" y="263576"/>
                      </a:cubicBezTo>
                      <a:cubicBezTo>
                        <a:pt x="376785" y="288575"/>
                        <a:pt x="373097" y="305889"/>
                        <a:pt x="341746" y="313676"/>
                      </a:cubicBezTo>
                      <a:close/>
                      <a:moveTo>
                        <a:pt x="167882" y="538408"/>
                      </a:moveTo>
                      <a:cubicBezTo>
                        <a:pt x="168497" y="524731"/>
                        <a:pt x="169368" y="511053"/>
                        <a:pt x="170136" y="497376"/>
                      </a:cubicBezTo>
                      <a:cubicBezTo>
                        <a:pt x="171417" y="491792"/>
                        <a:pt x="172954" y="492560"/>
                        <a:pt x="174644" y="497222"/>
                      </a:cubicBezTo>
                      <a:cubicBezTo>
                        <a:pt x="184838" y="521247"/>
                        <a:pt x="188014" y="546605"/>
                        <a:pt x="188680" y="572474"/>
                      </a:cubicBezTo>
                      <a:cubicBezTo>
                        <a:pt x="188936" y="582259"/>
                        <a:pt x="185402" y="590609"/>
                        <a:pt x="179818" y="598344"/>
                      </a:cubicBezTo>
                      <a:cubicBezTo>
                        <a:pt x="173825" y="606643"/>
                        <a:pt x="168497" y="615300"/>
                        <a:pt x="163528" y="624111"/>
                      </a:cubicBezTo>
                      <a:cubicBezTo>
                        <a:pt x="165679" y="597729"/>
                        <a:pt x="167216" y="553315"/>
                        <a:pt x="167882" y="538408"/>
                      </a:cubicBezTo>
                      <a:close/>
                    </a:path>
                  </a:pathLst>
                </a:custGeom>
                <a:solidFill>
                  <a:srgbClr val="000000"/>
                </a:solidFill>
                <a:ln w="5123" cap="flat">
                  <a:noFill/>
                  <a:prstDash val="solid"/>
                  <a:miter/>
                </a:ln>
              </p:spPr>
              <p:txBody>
                <a:bodyPr rtlCol="0" anchor="ctr"/>
                <a:lstStyle/>
                <a:p>
                  <a:endParaRPr lang="en-US"/>
                </a:p>
              </p:txBody>
            </p:sp>
            <p:sp>
              <p:nvSpPr>
                <p:cNvPr id="39" name="Graphic 472">
                  <a:extLst>
                    <a:ext uri="{FF2B5EF4-FFF2-40B4-BE49-F238E27FC236}">
                      <a16:creationId xmlns:a16="http://schemas.microsoft.com/office/drawing/2014/main" id="{A58FE941-0212-4E21-A2FE-3EB2E5F0429C}"/>
                    </a:ext>
                  </a:extLst>
                </p:cNvPr>
                <p:cNvSpPr/>
                <p:nvPr/>
              </p:nvSpPr>
              <p:spPr>
                <a:xfrm>
                  <a:off x="863981" y="4872471"/>
                  <a:ext cx="17684" cy="70795"/>
                </a:xfrm>
                <a:custGeom>
                  <a:avLst/>
                  <a:gdLst>
                    <a:gd name="connsiteX0" fmla="*/ 17684 w 17684"/>
                    <a:gd name="connsiteY0" fmla="*/ 70795 h 70795"/>
                    <a:gd name="connsiteX1" fmla="*/ 12254 w 17684"/>
                    <a:gd name="connsiteY1" fmla="*/ 0 h 70795"/>
                    <a:gd name="connsiteX2" fmla="*/ 9181 w 17684"/>
                    <a:gd name="connsiteY2" fmla="*/ 34936 h 70795"/>
                    <a:gd name="connsiteX3" fmla="*/ 17684 w 17684"/>
                    <a:gd name="connsiteY3" fmla="*/ 70795 h 70795"/>
                  </a:gdLst>
                  <a:ahLst/>
                  <a:cxnLst>
                    <a:cxn ang="0">
                      <a:pos x="connsiteX0" y="connsiteY0"/>
                    </a:cxn>
                    <a:cxn ang="0">
                      <a:pos x="connsiteX1" y="connsiteY1"/>
                    </a:cxn>
                    <a:cxn ang="0">
                      <a:pos x="connsiteX2" y="connsiteY2"/>
                    </a:cxn>
                    <a:cxn ang="0">
                      <a:pos x="connsiteX3" y="connsiteY3"/>
                    </a:cxn>
                  </a:cxnLst>
                  <a:rect l="l" t="t" r="r" b="b"/>
                  <a:pathLst>
                    <a:path w="17684" h="70795">
                      <a:moveTo>
                        <a:pt x="17684" y="70795"/>
                      </a:moveTo>
                      <a:cubicBezTo>
                        <a:pt x="-3984" y="41084"/>
                        <a:pt x="-5675" y="11116"/>
                        <a:pt x="12254" y="0"/>
                      </a:cubicBezTo>
                      <a:cubicBezTo>
                        <a:pt x="12664" y="12192"/>
                        <a:pt x="6415" y="23308"/>
                        <a:pt x="9181" y="34936"/>
                      </a:cubicBezTo>
                      <a:cubicBezTo>
                        <a:pt x="11998" y="46924"/>
                        <a:pt x="14867" y="58860"/>
                        <a:pt x="17684" y="70795"/>
                      </a:cubicBezTo>
                      <a:close/>
                    </a:path>
                  </a:pathLst>
                </a:custGeom>
                <a:solidFill>
                  <a:srgbClr val="000000"/>
                </a:solidFill>
                <a:ln w="5123" cap="flat">
                  <a:noFill/>
                  <a:prstDash val="solid"/>
                  <a:miter/>
                </a:ln>
              </p:spPr>
              <p:txBody>
                <a:bodyPr rtlCol="0" anchor="ctr"/>
                <a:lstStyle/>
                <a:p>
                  <a:endParaRPr lang="en-US"/>
                </a:p>
              </p:txBody>
            </p:sp>
            <p:sp>
              <p:nvSpPr>
                <p:cNvPr id="40" name="Graphic 472">
                  <a:extLst>
                    <a:ext uri="{FF2B5EF4-FFF2-40B4-BE49-F238E27FC236}">
                      <a16:creationId xmlns:a16="http://schemas.microsoft.com/office/drawing/2014/main" id="{45B6DB80-5325-4564-88A4-F2F7075D3D56}"/>
                    </a:ext>
                  </a:extLst>
                </p:cNvPr>
                <p:cNvSpPr/>
                <p:nvPr/>
              </p:nvSpPr>
              <p:spPr>
                <a:xfrm>
                  <a:off x="906357" y="5310349"/>
                  <a:ext cx="52610" cy="9246"/>
                </a:xfrm>
                <a:custGeom>
                  <a:avLst/>
                  <a:gdLst>
                    <a:gd name="connsiteX0" fmla="*/ 0 w 52610"/>
                    <a:gd name="connsiteY0" fmla="*/ 8923 h 9246"/>
                    <a:gd name="connsiteX1" fmla="*/ 52610 w 52610"/>
                    <a:gd name="connsiteY1" fmla="*/ 2571 h 9246"/>
                    <a:gd name="connsiteX2" fmla="*/ 0 w 52610"/>
                    <a:gd name="connsiteY2" fmla="*/ 8923 h 9246"/>
                  </a:gdLst>
                  <a:ahLst/>
                  <a:cxnLst>
                    <a:cxn ang="0">
                      <a:pos x="connsiteX0" y="connsiteY0"/>
                    </a:cxn>
                    <a:cxn ang="0">
                      <a:pos x="connsiteX1" y="connsiteY1"/>
                    </a:cxn>
                    <a:cxn ang="0">
                      <a:pos x="connsiteX2" y="connsiteY2"/>
                    </a:cxn>
                  </a:cxnLst>
                  <a:rect l="l" t="t" r="r" b="b"/>
                  <a:pathLst>
                    <a:path w="52610" h="9246">
                      <a:moveTo>
                        <a:pt x="0" y="8923"/>
                      </a:moveTo>
                      <a:cubicBezTo>
                        <a:pt x="12141" y="-3474"/>
                        <a:pt x="33246" y="-196"/>
                        <a:pt x="52610" y="2571"/>
                      </a:cubicBezTo>
                      <a:cubicBezTo>
                        <a:pt x="35500" y="13277"/>
                        <a:pt x="14036" y="7540"/>
                        <a:pt x="0" y="8923"/>
                      </a:cubicBezTo>
                      <a:close/>
                    </a:path>
                  </a:pathLst>
                </a:custGeom>
                <a:solidFill>
                  <a:srgbClr val="000000"/>
                </a:solidFill>
                <a:ln w="5123" cap="flat">
                  <a:noFill/>
                  <a:prstDash val="solid"/>
                  <a:miter/>
                </a:ln>
              </p:spPr>
              <p:txBody>
                <a:bodyPr rtlCol="0" anchor="ctr"/>
                <a:lstStyle/>
                <a:p>
                  <a:endParaRPr lang="en-US"/>
                </a:p>
              </p:txBody>
            </p:sp>
          </p:grpSp>
          <p:grpSp>
            <p:nvGrpSpPr>
              <p:cNvPr id="20" name="Graphic 472">
                <a:extLst>
                  <a:ext uri="{FF2B5EF4-FFF2-40B4-BE49-F238E27FC236}">
                    <a16:creationId xmlns:a16="http://schemas.microsoft.com/office/drawing/2014/main" id="{568FA9EB-1DB2-46B1-A6F3-B6719B86CEB1}"/>
                  </a:ext>
                </a:extLst>
              </p:cNvPr>
              <p:cNvGrpSpPr/>
              <p:nvPr/>
            </p:nvGrpSpPr>
            <p:grpSpPr>
              <a:xfrm>
                <a:off x="2351753" y="3996349"/>
                <a:ext cx="593075" cy="1449087"/>
                <a:chOff x="2351753" y="3996349"/>
                <a:chExt cx="593075" cy="1449087"/>
              </a:xfrm>
            </p:grpSpPr>
            <p:sp>
              <p:nvSpPr>
                <p:cNvPr id="21" name="Graphic 472">
                  <a:extLst>
                    <a:ext uri="{FF2B5EF4-FFF2-40B4-BE49-F238E27FC236}">
                      <a16:creationId xmlns:a16="http://schemas.microsoft.com/office/drawing/2014/main" id="{5F28F534-4551-4A38-8579-1EA0E159ACFE}"/>
                    </a:ext>
                  </a:extLst>
                </p:cNvPr>
                <p:cNvSpPr/>
                <p:nvPr/>
              </p:nvSpPr>
              <p:spPr>
                <a:xfrm>
                  <a:off x="2561626" y="4342218"/>
                  <a:ext cx="154658" cy="152935"/>
                </a:xfrm>
                <a:custGeom>
                  <a:avLst/>
                  <a:gdLst>
                    <a:gd name="connsiteX0" fmla="*/ 77583 w 154658"/>
                    <a:gd name="connsiteY0" fmla="*/ 152916 h 152935"/>
                    <a:gd name="connsiteX1" fmla="*/ 154628 w 154658"/>
                    <a:gd name="connsiteY1" fmla="*/ 82991 h 152935"/>
                    <a:gd name="connsiteX2" fmla="*/ 74048 w 154658"/>
                    <a:gd name="connsiteY2" fmla="*/ 4 h 152935"/>
                    <a:gd name="connsiteX3" fmla="*/ 25 w 154658"/>
                    <a:gd name="connsiteY3" fmla="*/ 70799 h 152935"/>
                    <a:gd name="connsiteX4" fmla="*/ 77583 w 154658"/>
                    <a:gd name="connsiteY4" fmla="*/ 152916 h 1529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658" h="152935">
                      <a:moveTo>
                        <a:pt x="77583" y="152916"/>
                      </a:moveTo>
                      <a:cubicBezTo>
                        <a:pt x="112622" y="153940"/>
                        <a:pt x="153860" y="115315"/>
                        <a:pt x="154628" y="82991"/>
                      </a:cubicBezTo>
                      <a:cubicBezTo>
                        <a:pt x="155755" y="36528"/>
                        <a:pt x="126299" y="516"/>
                        <a:pt x="74048" y="4"/>
                      </a:cubicBezTo>
                      <a:cubicBezTo>
                        <a:pt x="30659" y="-406"/>
                        <a:pt x="896" y="33506"/>
                        <a:pt x="25" y="70799"/>
                      </a:cubicBezTo>
                      <a:cubicBezTo>
                        <a:pt x="-743" y="105428"/>
                        <a:pt x="16008" y="149842"/>
                        <a:pt x="77583" y="152916"/>
                      </a:cubicBezTo>
                      <a:close/>
                    </a:path>
                  </a:pathLst>
                </a:custGeom>
                <a:solidFill>
                  <a:srgbClr val="FFFFFF"/>
                </a:solidFill>
                <a:ln w="5123" cap="flat">
                  <a:noFill/>
                  <a:prstDash val="solid"/>
                  <a:miter/>
                </a:ln>
              </p:spPr>
              <p:txBody>
                <a:bodyPr rtlCol="0" anchor="ctr"/>
                <a:lstStyle/>
                <a:p>
                  <a:endParaRPr lang="en-US"/>
                </a:p>
              </p:txBody>
            </p:sp>
            <p:sp>
              <p:nvSpPr>
                <p:cNvPr id="22" name="Graphic 472">
                  <a:extLst>
                    <a:ext uri="{FF2B5EF4-FFF2-40B4-BE49-F238E27FC236}">
                      <a16:creationId xmlns:a16="http://schemas.microsoft.com/office/drawing/2014/main" id="{D2F1BA86-8236-4B26-A0A7-BF620B406AEB}"/>
                    </a:ext>
                  </a:extLst>
                </p:cNvPr>
                <p:cNvSpPr/>
                <p:nvPr/>
              </p:nvSpPr>
              <p:spPr>
                <a:xfrm>
                  <a:off x="2484283" y="4330114"/>
                  <a:ext cx="391773" cy="672880"/>
                </a:xfrm>
                <a:custGeom>
                  <a:avLst/>
                  <a:gdLst>
                    <a:gd name="connsiteX0" fmla="*/ 101291 w 391773"/>
                    <a:gd name="connsiteY0" fmla="*/ 158156 h 672880"/>
                    <a:gd name="connsiteX1" fmla="*/ 82747 w 391773"/>
                    <a:gd name="connsiteY1" fmla="*/ 205797 h 672880"/>
                    <a:gd name="connsiteX2" fmla="*/ 86179 w 391773"/>
                    <a:gd name="connsiteY2" fmla="*/ 239504 h 672880"/>
                    <a:gd name="connsiteX3" fmla="*/ 86640 w 391773"/>
                    <a:gd name="connsiteY3" fmla="*/ 277514 h 672880"/>
                    <a:gd name="connsiteX4" fmla="*/ 579 w 391773"/>
                    <a:gd name="connsiteY4" fmla="*/ 634156 h 672880"/>
                    <a:gd name="connsiteX5" fmla="*/ 21480 w 391773"/>
                    <a:gd name="connsiteY5" fmla="*/ 670834 h 672880"/>
                    <a:gd name="connsiteX6" fmla="*/ 67686 w 391773"/>
                    <a:gd name="connsiteY6" fmla="*/ 648141 h 672880"/>
                    <a:gd name="connsiteX7" fmla="*/ 117684 w 391773"/>
                    <a:gd name="connsiteY7" fmla="*/ 478273 h 672880"/>
                    <a:gd name="connsiteX8" fmla="*/ 170191 w 391773"/>
                    <a:gd name="connsiteY8" fmla="*/ 448202 h 672880"/>
                    <a:gd name="connsiteX9" fmla="*/ 226336 w 391773"/>
                    <a:gd name="connsiteY9" fmla="*/ 473406 h 672880"/>
                    <a:gd name="connsiteX10" fmla="*/ 243548 w 391773"/>
                    <a:gd name="connsiteY10" fmla="*/ 510443 h 672880"/>
                    <a:gd name="connsiteX11" fmla="*/ 210865 w 391773"/>
                    <a:gd name="connsiteY11" fmla="*/ 570378 h 672880"/>
                    <a:gd name="connsiteX12" fmla="*/ 215578 w 391773"/>
                    <a:gd name="connsiteY12" fmla="*/ 610489 h 672880"/>
                    <a:gd name="connsiteX13" fmla="*/ 261068 w 391773"/>
                    <a:gd name="connsiteY13" fmla="*/ 606032 h 672880"/>
                    <a:gd name="connsiteX14" fmla="*/ 332478 w 391773"/>
                    <a:gd name="connsiteY14" fmla="*/ 490106 h 672880"/>
                    <a:gd name="connsiteX15" fmla="*/ 317264 w 391773"/>
                    <a:gd name="connsiteY15" fmla="*/ 447178 h 672880"/>
                    <a:gd name="connsiteX16" fmla="*/ 261324 w 391773"/>
                    <a:gd name="connsiteY16" fmla="*/ 394772 h 672880"/>
                    <a:gd name="connsiteX17" fmla="*/ 242011 w 391773"/>
                    <a:gd name="connsiteY17" fmla="*/ 348003 h 672880"/>
                    <a:gd name="connsiteX18" fmla="*/ 242268 w 391773"/>
                    <a:gd name="connsiteY18" fmla="*/ 337347 h 672880"/>
                    <a:gd name="connsiteX19" fmla="*/ 280944 w 391773"/>
                    <a:gd name="connsiteY19" fmla="*/ 248212 h 672880"/>
                    <a:gd name="connsiteX20" fmla="*/ 355940 w 391773"/>
                    <a:gd name="connsiteY20" fmla="*/ 186843 h 672880"/>
                    <a:gd name="connsiteX21" fmla="*/ 367364 w 391773"/>
                    <a:gd name="connsiteY21" fmla="*/ 166813 h 672880"/>
                    <a:gd name="connsiteX22" fmla="*/ 390108 w 391773"/>
                    <a:gd name="connsiteY22" fmla="*/ 51655 h 672880"/>
                    <a:gd name="connsiteX23" fmla="*/ 388981 w 391773"/>
                    <a:gd name="connsiteY23" fmla="*/ 22148 h 672880"/>
                    <a:gd name="connsiteX24" fmla="*/ 363470 w 391773"/>
                    <a:gd name="connsiteY24" fmla="*/ 69 h 672880"/>
                    <a:gd name="connsiteX25" fmla="*/ 332017 w 391773"/>
                    <a:gd name="connsiteY25" fmla="*/ 22609 h 672880"/>
                    <a:gd name="connsiteX26" fmla="*/ 314651 w 391773"/>
                    <a:gd name="connsiteY26" fmla="*/ 108260 h 672880"/>
                    <a:gd name="connsiteX27" fmla="*/ 301947 w 391773"/>
                    <a:gd name="connsiteY27" fmla="*/ 131313 h 672880"/>
                    <a:gd name="connsiteX28" fmla="*/ 195241 w 391773"/>
                    <a:gd name="connsiteY28" fmla="*/ 164098 h 672880"/>
                    <a:gd name="connsiteX29" fmla="*/ 153799 w 391773"/>
                    <a:gd name="connsiteY29" fmla="*/ 174548 h 672880"/>
                    <a:gd name="connsiteX30" fmla="*/ 101291 w 391773"/>
                    <a:gd name="connsiteY30" fmla="*/ 158156 h 67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91773" h="672880">
                      <a:moveTo>
                        <a:pt x="101291" y="158156"/>
                      </a:moveTo>
                      <a:cubicBezTo>
                        <a:pt x="93966" y="166045"/>
                        <a:pt x="80288" y="180491"/>
                        <a:pt x="82747" y="205797"/>
                      </a:cubicBezTo>
                      <a:cubicBezTo>
                        <a:pt x="84284" y="217015"/>
                        <a:pt x="82491" y="229207"/>
                        <a:pt x="86179" y="239504"/>
                      </a:cubicBezTo>
                      <a:cubicBezTo>
                        <a:pt x="90943" y="252823"/>
                        <a:pt x="89509" y="263580"/>
                        <a:pt x="86640" y="277514"/>
                      </a:cubicBezTo>
                      <a:cubicBezTo>
                        <a:pt x="61949" y="397385"/>
                        <a:pt x="19482" y="512902"/>
                        <a:pt x="579" y="634156"/>
                      </a:cubicBezTo>
                      <a:cubicBezTo>
                        <a:pt x="-2341" y="653007"/>
                        <a:pt x="5958" y="664790"/>
                        <a:pt x="21480" y="670834"/>
                      </a:cubicBezTo>
                      <a:cubicBezTo>
                        <a:pt x="39563" y="677904"/>
                        <a:pt x="62461" y="665763"/>
                        <a:pt x="67686" y="648141"/>
                      </a:cubicBezTo>
                      <a:cubicBezTo>
                        <a:pt x="84540" y="591586"/>
                        <a:pt x="101496" y="535032"/>
                        <a:pt x="117684" y="478273"/>
                      </a:cubicBezTo>
                      <a:cubicBezTo>
                        <a:pt x="128083" y="441799"/>
                        <a:pt x="133103" y="438418"/>
                        <a:pt x="170191" y="448202"/>
                      </a:cubicBezTo>
                      <a:cubicBezTo>
                        <a:pt x="188069" y="452915"/>
                        <a:pt x="208560" y="468488"/>
                        <a:pt x="226336" y="473406"/>
                      </a:cubicBezTo>
                      <a:cubicBezTo>
                        <a:pt x="245648" y="478785"/>
                        <a:pt x="252206" y="492667"/>
                        <a:pt x="243548" y="510443"/>
                      </a:cubicBezTo>
                      <a:cubicBezTo>
                        <a:pt x="232022" y="534058"/>
                        <a:pt x="223262" y="547172"/>
                        <a:pt x="210865" y="570378"/>
                      </a:cubicBezTo>
                      <a:cubicBezTo>
                        <a:pt x="201747" y="587437"/>
                        <a:pt x="201952" y="603625"/>
                        <a:pt x="215578" y="610489"/>
                      </a:cubicBezTo>
                      <a:cubicBezTo>
                        <a:pt x="229000" y="617251"/>
                        <a:pt x="247646" y="626779"/>
                        <a:pt x="261068" y="606032"/>
                      </a:cubicBezTo>
                      <a:cubicBezTo>
                        <a:pt x="285708" y="567920"/>
                        <a:pt x="309836" y="529448"/>
                        <a:pt x="332478" y="490106"/>
                      </a:cubicBezTo>
                      <a:cubicBezTo>
                        <a:pt x="342672" y="472330"/>
                        <a:pt x="328277" y="458653"/>
                        <a:pt x="317264" y="447178"/>
                      </a:cubicBezTo>
                      <a:cubicBezTo>
                        <a:pt x="299590" y="428787"/>
                        <a:pt x="280329" y="411882"/>
                        <a:pt x="261324" y="394772"/>
                      </a:cubicBezTo>
                      <a:cubicBezTo>
                        <a:pt x="247236" y="382120"/>
                        <a:pt x="238682" y="367674"/>
                        <a:pt x="242011" y="348003"/>
                      </a:cubicBezTo>
                      <a:cubicBezTo>
                        <a:pt x="242575" y="344519"/>
                        <a:pt x="241909" y="340882"/>
                        <a:pt x="242268" y="337347"/>
                      </a:cubicBezTo>
                      <a:cubicBezTo>
                        <a:pt x="245188" y="305638"/>
                        <a:pt x="247032" y="273775"/>
                        <a:pt x="280944" y="248212"/>
                      </a:cubicBezTo>
                      <a:cubicBezTo>
                        <a:pt x="308248" y="227619"/>
                        <a:pt x="331197" y="210305"/>
                        <a:pt x="355940" y="186843"/>
                      </a:cubicBezTo>
                      <a:cubicBezTo>
                        <a:pt x="361780" y="181310"/>
                        <a:pt x="365776" y="174855"/>
                        <a:pt x="367364" y="166813"/>
                      </a:cubicBezTo>
                      <a:cubicBezTo>
                        <a:pt x="374894" y="128444"/>
                        <a:pt x="382732" y="90075"/>
                        <a:pt x="390108" y="51655"/>
                      </a:cubicBezTo>
                      <a:cubicBezTo>
                        <a:pt x="392004" y="41871"/>
                        <a:pt x="393028" y="31779"/>
                        <a:pt x="388981" y="22148"/>
                      </a:cubicBezTo>
                      <a:cubicBezTo>
                        <a:pt x="384115" y="10622"/>
                        <a:pt x="377814" y="-1006"/>
                        <a:pt x="363470" y="69"/>
                      </a:cubicBezTo>
                      <a:cubicBezTo>
                        <a:pt x="349434" y="1145"/>
                        <a:pt x="335449" y="4680"/>
                        <a:pt x="332017" y="22609"/>
                      </a:cubicBezTo>
                      <a:cubicBezTo>
                        <a:pt x="326485" y="51245"/>
                        <a:pt x="319825" y="79625"/>
                        <a:pt x="314651" y="108260"/>
                      </a:cubicBezTo>
                      <a:cubicBezTo>
                        <a:pt x="312909" y="117840"/>
                        <a:pt x="311424" y="127317"/>
                        <a:pt x="301947" y="131313"/>
                      </a:cubicBezTo>
                      <a:cubicBezTo>
                        <a:pt x="285042" y="138433"/>
                        <a:pt x="218242" y="156260"/>
                        <a:pt x="195241" y="164098"/>
                      </a:cubicBezTo>
                      <a:cubicBezTo>
                        <a:pt x="182639" y="170911"/>
                        <a:pt x="168398" y="174907"/>
                        <a:pt x="153799" y="174548"/>
                      </a:cubicBezTo>
                      <a:cubicBezTo>
                        <a:pt x="131259" y="172704"/>
                        <a:pt x="114149" y="166711"/>
                        <a:pt x="101291" y="158156"/>
                      </a:cubicBezTo>
                      <a:close/>
                    </a:path>
                  </a:pathLst>
                </a:custGeom>
                <a:solidFill>
                  <a:srgbClr val="FFFFFF"/>
                </a:solidFill>
                <a:ln w="5123" cap="flat">
                  <a:noFill/>
                  <a:prstDash val="solid"/>
                  <a:miter/>
                </a:ln>
              </p:spPr>
              <p:txBody>
                <a:bodyPr rtlCol="0" anchor="ctr"/>
                <a:lstStyle/>
                <a:p>
                  <a:endParaRPr lang="en-US"/>
                </a:p>
              </p:txBody>
            </p:sp>
            <p:sp>
              <p:nvSpPr>
                <p:cNvPr id="23" name="Graphic 472">
                  <a:extLst>
                    <a:ext uri="{FF2B5EF4-FFF2-40B4-BE49-F238E27FC236}">
                      <a16:creationId xmlns:a16="http://schemas.microsoft.com/office/drawing/2014/main" id="{F27C3AB3-1296-4D25-B287-BBFB76043728}"/>
                    </a:ext>
                  </a:extLst>
                </p:cNvPr>
                <p:cNvSpPr/>
                <p:nvPr/>
              </p:nvSpPr>
              <p:spPr>
                <a:xfrm>
                  <a:off x="2473303" y="4319414"/>
                  <a:ext cx="413189" cy="692690"/>
                </a:xfrm>
                <a:custGeom>
                  <a:avLst/>
                  <a:gdLst>
                    <a:gd name="connsiteX0" fmla="*/ 6129 w 413189"/>
                    <a:gd name="connsiteY0" fmla="*/ 665961 h 692690"/>
                    <a:gd name="connsiteX1" fmla="*/ 8588 w 413189"/>
                    <a:gd name="connsiteY1" fmla="*/ 676668 h 692690"/>
                    <a:gd name="connsiteX2" fmla="*/ 47726 w 413189"/>
                    <a:gd name="connsiteY2" fmla="*/ 691882 h 692690"/>
                    <a:gd name="connsiteX3" fmla="*/ 54949 w 413189"/>
                    <a:gd name="connsiteY3" fmla="*/ 690397 h 692690"/>
                    <a:gd name="connsiteX4" fmla="*/ 54385 w 413189"/>
                    <a:gd name="connsiteY4" fmla="*/ 687067 h 692690"/>
                    <a:gd name="connsiteX5" fmla="*/ 62325 w 413189"/>
                    <a:gd name="connsiteY5" fmla="*/ 681893 h 692690"/>
                    <a:gd name="connsiteX6" fmla="*/ 72110 w 413189"/>
                    <a:gd name="connsiteY6" fmla="*/ 683378 h 692690"/>
                    <a:gd name="connsiteX7" fmla="*/ 89270 w 413189"/>
                    <a:gd name="connsiteY7" fmla="*/ 658431 h 692690"/>
                    <a:gd name="connsiteX8" fmla="*/ 138192 w 413189"/>
                    <a:gd name="connsiteY8" fmla="*/ 488306 h 692690"/>
                    <a:gd name="connsiteX9" fmla="*/ 174768 w 413189"/>
                    <a:gd name="connsiteY9" fmla="*/ 468328 h 692690"/>
                    <a:gd name="connsiteX10" fmla="*/ 234550 w 413189"/>
                    <a:gd name="connsiteY10" fmla="*/ 496400 h 692690"/>
                    <a:gd name="connsiteX11" fmla="*/ 244129 w 413189"/>
                    <a:gd name="connsiteY11" fmla="*/ 520528 h 692690"/>
                    <a:gd name="connsiteX12" fmla="*/ 213240 w 413189"/>
                    <a:gd name="connsiteY12" fmla="*/ 574265 h 692690"/>
                    <a:gd name="connsiteX13" fmla="*/ 209500 w 413189"/>
                    <a:gd name="connsiteY13" fmla="*/ 618576 h 692690"/>
                    <a:gd name="connsiteX14" fmla="*/ 214008 w 413189"/>
                    <a:gd name="connsiteY14" fmla="*/ 611968 h 692690"/>
                    <a:gd name="connsiteX15" fmla="*/ 215801 w 413189"/>
                    <a:gd name="connsiteY15" fmla="*/ 626517 h 692690"/>
                    <a:gd name="connsiteX16" fmla="*/ 225329 w 413189"/>
                    <a:gd name="connsiteY16" fmla="*/ 633381 h 692690"/>
                    <a:gd name="connsiteX17" fmla="*/ 287365 w 413189"/>
                    <a:gd name="connsiteY17" fmla="*/ 616425 h 692690"/>
                    <a:gd name="connsiteX18" fmla="*/ 348427 w 413189"/>
                    <a:gd name="connsiteY18" fmla="*/ 516276 h 692690"/>
                    <a:gd name="connsiteX19" fmla="*/ 341973 w 413189"/>
                    <a:gd name="connsiteY19" fmla="*/ 456904 h 692690"/>
                    <a:gd name="connsiteX20" fmla="*/ 280808 w 413189"/>
                    <a:gd name="connsiteY20" fmla="*/ 399377 h 692690"/>
                    <a:gd name="connsiteX21" fmla="*/ 279988 w 413189"/>
                    <a:gd name="connsiteY21" fmla="*/ 402553 h 692690"/>
                    <a:gd name="connsiteX22" fmla="*/ 272304 w 413189"/>
                    <a:gd name="connsiteY22" fmla="*/ 400401 h 692690"/>
                    <a:gd name="connsiteX23" fmla="*/ 274200 w 413189"/>
                    <a:gd name="connsiteY23" fmla="*/ 393178 h 692690"/>
                    <a:gd name="connsiteX24" fmla="*/ 263493 w 413189"/>
                    <a:gd name="connsiteY24" fmla="*/ 371970 h 692690"/>
                    <a:gd name="connsiteX25" fmla="*/ 302169 w 413189"/>
                    <a:gd name="connsiteY25" fmla="*/ 264035 h 692690"/>
                    <a:gd name="connsiteX26" fmla="*/ 313132 w 413189"/>
                    <a:gd name="connsiteY26" fmla="*/ 256710 h 692690"/>
                    <a:gd name="connsiteX27" fmla="*/ 316820 w 413189"/>
                    <a:gd name="connsiteY27" fmla="*/ 243852 h 692690"/>
                    <a:gd name="connsiteX28" fmla="*/ 326297 w 413189"/>
                    <a:gd name="connsiteY28" fmla="*/ 239702 h 692690"/>
                    <a:gd name="connsiteX29" fmla="*/ 323480 w 413189"/>
                    <a:gd name="connsiteY29" fmla="*/ 249435 h 692690"/>
                    <a:gd name="connsiteX30" fmla="*/ 383620 w 413189"/>
                    <a:gd name="connsiteY30" fmla="*/ 189295 h 692690"/>
                    <a:gd name="connsiteX31" fmla="*/ 413076 w 413189"/>
                    <a:gd name="connsiteY31" fmla="*/ 47499 h 692690"/>
                    <a:gd name="connsiteX32" fmla="*/ 393353 w 413189"/>
                    <a:gd name="connsiteY32" fmla="*/ 7542 h 692690"/>
                    <a:gd name="connsiteX33" fmla="*/ 392226 w 413189"/>
                    <a:gd name="connsiteY33" fmla="*/ 11384 h 692690"/>
                    <a:gd name="connsiteX34" fmla="*/ 385208 w 413189"/>
                    <a:gd name="connsiteY34" fmla="*/ 6978 h 692690"/>
                    <a:gd name="connsiteX35" fmla="*/ 386284 w 413189"/>
                    <a:gd name="connsiteY35" fmla="*/ 3290 h 692690"/>
                    <a:gd name="connsiteX36" fmla="*/ 377729 w 413189"/>
                    <a:gd name="connsiteY36" fmla="*/ 524 h 692690"/>
                    <a:gd name="connsiteX37" fmla="*/ 352116 w 413189"/>
                    <a:gd name="connsiteY37" fmla="*/ 5544 h 692690"/>
                    <a:gd name="connsiteX38" fmla="*/ 360876 w 413189"/>
                    <a:gd name="connsiteY38" fmla="*/ 7234 h 692690"/>
                    <a:gd name="connsiteX39" fmla="*/ 346276 w 413189"/>
                    <a:gd name="connsiteY39" fmla="*/ 9950 h 692690"/>
                    <a:gd name="connsiteX40" fmla="*/ 332137 w 413189"/>
                    <a:gd name="connsiteY40" fmla="*/ 31721 h 692690"/>
                    <a:gd name="connsiteX41" fmla="*/ 322045 w 413189"/>
                    <a:gd name="connsiteY41" fmla="*/ 79516 h 692690"/>
                    <a:gd name="connsiteX42" fmla="*/ 300837 w 413189"/>
                    <a:gd name="connsiteY42" fmla="*/ 135660 h 692690"/>
                    <a:gd name="connsiteX43" fmla="*/ 230298 w 413189"/>
                    <a:gd name="connsiteY43" fmla="*/ 156049 h 692690"/>
                    <a:gd name="connsiteX44" fmla="*/ 206068 w 413189"/>
                    <a:gd name="connsiteY44" fmla="*/ 174747 h 692690"/>
                    <a:gd name="connsiteX45" fmla="*/ 312773 w 413189"/>
                    <a:gd name="connsiteY45" fmla="*/ 141961 h 692690"/>
                    <a:gd name="connsiteX46" fmla="*/ 325478 w 413189"/>
                    <a:gd name="connsiteY46" fmla="*/ 118909 h 692690"/>
                    <a:gd name="connsiteX47" fmla="*/ 342844 w 413189"/>
                    <a:gd name="connsiteY47" fmla="*/ 33258 h 692690"/>
                    <a:gd name="connsiteX48" fmla="*/ 374297 w 413189"/>
                    <a:gd name="connsiteY48" fmla="*/ 10718 h 692690"/>
                    <a:gd name="connsiteX49" fmla="*/ 399808 w 413189"/>
                    <a:gd name="connsiteY49" fmla="*/ 32797 h 692690"/>
                    <a:gd name="connsiteX50" fmla="*/ 400935 w 413189"/>
                    <a:gd name="connsiteY50" fmla="*/ 62303 h 692690"/>
                    <a:gd name="connsiteX51" fmla="*/ 378190 w 413189"/>
                    <a:gd name="connsiteY51" fmla="*/ 177462 h 692690"/>
                    <a:gd name="connsiteX52" fmla="*/ 366766 w 413189"/>
                    <a:gd name="connsiteY52" fmla="*/ 197491 h 692690"/>
                    <a:gd name="connsiteX53" fmla="*/ 291771 w 413189"/>
                    <a:gd name="connsiteY53" fmla="*/ 258861 h 692690"/>
                    <a:gd name="connsiteX54" fmla="*/ 253094 w 413189"/>
                    <a:gd name="connsiteY54" fmla="*/ 347996 h 692690"/>
                    <a:gd name="connsiteX55" fmla="*/ 252838 w 413189"/>
                    <a:gd name="connsiteY55" fmla="*/ 358651 h 692690"/>
                    <a:gd name="connsiteX56" fmla="*/ 272151 w 413189"/>
                    <a:gd name="connsiteY56" fmla="*/ 405421 h 692690"/>
                    <a:gd name="connsiteX57" fmla="*/ 328090 w 413189"/>
                    <a:gd name="connsiteY57" fmla="*/ 457826 h 692690"/>
                    <a:gd name="connsiteX58" fmla="*/ 343305 w 413189"/>
                    <a:gd name="connsiteY58" fmla="*/ 500755 h 692690"/>
                    <a:gd name="connsiteX59" fmla="*/ 271894 w 413189"/>
                    <a:gd name="connsiteY59" fmla="*/ 616681 h 692690"/>
                    <a:gd name="connsiteX60" fmla="*/ 226405 w 413189"/>
                    <a:gd name="connsiteY60" fmla="*/ 621138 h 692690"/>
                    <a:gd name="connsiteX61" fmla="*/ 221692 w 413189"/>
                    <a:gd name="connsiteY61" fmla="*/ 581027 h 692690"/>
                    <a:gd name="connsiteX62" fmla="*/ 254375 w 413189"/>
                    <a:gd name="connsiteY62" fmla="*/ 521091 h 692690"/>
                    <a:gd name="connsiteX63" fmla="*/ 237162 w 413189"/>
                    <a:gd name="connsiteY63" fmla="*/ 484055 h 692690"/>
                    <a:gd name="connsiteX64" fmla="*/ 181018 w 413189"/>
                    <a:gd name="connsiteY64" fmla="*/ 458851 h 692690"/>
                    <a:gd name="connsiteX65" fmla="*/ 128510 w 413189"/>
                    <a:gd name="connsiteY65" fmla="*/ 488921 h 692690"/>
                    <a:gd name="connsiteX66" fmla="*/ 78513 w 413189"/>
                    <a:gd name="connsiteY66" fmla="*/ 658789 h 692690"/>
                    <a:gd name="connsiteX67" fmla="*/ 32306 w 413189"/>
                    <a:gd name="connsiteY67" fmla="*/ 681483 h 692690"/>
                    <a:gd name="connsiteX68" fmla="*/ 11406 w 413189"/>
                    <a:gd name="connsiteY68" fmla="*/ 644805 h 692690"/>
                    <a:gd name="connsiteX69" fmla="*/ 97467 w 413189"/>
                    <a:gd name="connsiteY69" fmla="*/ 288163 h 692690"/>
                    <a:gd name="connsiteX70" fmla="*/ 97006 w 413189"/>
                    <a:gd name="connsiteY70" fmla="*/ 250153 h 692690"/>
                    <a:gd name="connsiteX71" fmla="*/ 93574 w 413189"/>
                    <a:gd name="connsiteY71" fmla="*/ 216445 h 692690"/>
                    <a:gd name="connsiteX72" fmla="*/ 112118 w 413189"/>
                    <a:gd name="connsiteY72" fmla="*/ 168804 h 692690"/>
                    <a:gd name="connsiteX73" fmla="*/ 103614 w 413189"/>
                    <a:gd name="connsiteY73" fmla="*/ 162247 h 692690"/>
                    <a:gd name="connsiteX74" fmla="*/ 82662 w 413189"/>
                    <a:gd name="connsiteY74" fmla="*/ 196620 h 692690"/>
                    <a:gd name="connsiteX75" fmla="*/ 84404 w 413189"/>
                    <a:gd name="connsiteY75" fmla="*/ 236987 h 692690"/>
                    <a:gd name="connsiteX76" fmla="*/ 76976 w 413189"/>
                    <a:gd name="connsiteY76" fmla="*/ 334831 h 692690"/>
                    <a:gd name="connsiteX77" fmla="*/ 2082 w 413189"/>
                    <a:gd name="connsiteY77" fmla="*/ 641372 h 692690"/>
                    <a:gd name="connsiteX78" fmla="*/ 1416 w 413189"/>
                    <a:gd name="connsiteY78" fmla="*/ 666371 h 692690"/>
                    <a:gd name="connsiteX79" fmla="*/ 6129 w 413189"/>
                    <a:gd name="connsiteY79" fmla="*/ 665961 h 692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413189" h="692690">
                      <a:moveTo>
                        <a:pt x="6129" y="665961"/>
                      </a:moveTo>
                      <a:cubicBezTo>
                        <a:pt x="12481" y="667601"/>
                        <a:pt x="10022" y="672569"/>
                        <a:pt x="8588" y="676668"/>
                      </a:cubicBezTo>
                      <a:cubicBezTo>
                        <a:pt x="18936" y="688399"/>
                        <a:pt x="29233" y="695109"/>
                        <a:pt x="47726" y="691882"/>
                      </a:cubicBezTo>
                      <a:cubicBezTo>
                        <a:pt x="50184" y="691421"/>
                        <a:pt x="52643" y="690960"/>
                        <a:pt x="54949" y="690397"/>
                      </a:cubicBezTo>
                      <a:cubicBezTo>
                        <a:pt x="54436" y="689474"/>
                        <a:pt x="54180" y="688399"/>
                        <a:pt x="54385" y="687067"/>
                      </a:cubicBezTo>
                      <a:cubicBezTo>
                        <a:pt x="54897" y="683122"/>
                        <a:pt x="58534" y="680919"/>
                        <a:pt x="62325" y="681893"/>
                      </a:cubicBezTo>
                      <a:cubicBezTo>
                        <a:pt x="64579" y="682456"/>
                        <a:pt x="67909" y="682969"/>
                        <a:pt x="72110" y="683378"/>
                      </a:cubicBezTo>
                      <a:cubicBezTo>
                        <a:pt x="79998" y="678307"/>
                        <a:pt x="85992" y="670572"/>
                        <a:pt x="89270" y="658431"/>
                      </a:cubicBezTo>
                      <a:cubicBezTo>
                        <a:pt x="104587" y="601466"/>
                        <a:pt x="121697" y="544963"/>
                        <a:pt x="138192" y="488306"/>
                      </a:cubicBezTo>
                      <a:cubicBezTo>
                        <a:pt x="144391" y="467047"/>
                        <a:pt x="152894" y="462232"/>
                        <a:pt x="174768" y="468328"/>
                      </a:cubicBezTo>
                      <a:cubicBezTo>
                        <a:pt x="193927" y="473707"/>
                        <a:pt x="215647" y="490202"/>
                        <a:pt x="234550" y="496400"/>
                      </a:cubicBezTo>
                      <a:cubicBezTo>
                        <a:pt x="246793" y="500396"/>
                        <a:pt x="251557" y="507363"/>
                        <a:pt x="244129" y="520528"/>
                      </a:cubicBezTo>
                      <a:cubicBezTo>
                        <a:pt x="232245" y="541582"/>
                        <a:pt x="223997" y="552596"/>
                        <a:pt x="213240" y="574265"/>
                      </a:cubicBezTo>
                      <a:cubicBezTo>
                        <a:pt x="205402" y="589992"/>
                        <a:pt x="202482" y="605872"/>
                        <a:pt x="209500" y="618576"/>
                      </a:cubicBezTo>
                      <a:cubicBezTo>
                        <a:pt x="210986" y="615964"/>
                        <a:pt x="212522" y="613710"/>
                        <a:pt x="214008" y="611968"/>
                      </a:cubicBezTo>
                      <a:cubicBezTo>
                        <a:pt x="218260" y="617552"/>
                        <a:pt x="217338" y="622316"/>
                        <a:pt x="215801" y="626517"/>
                      </a:cubicBezTo>
                      <a:cubicBezTo>
                        <a:pt x="218414" y="629027"/>
                        <a:pt x="221538" y="631332"/>
                        <a:pt x="225329" y="633381"/>
                      </a:cubicBezTo>
                      <a:cubicBezTo>
                        <a:pt x="250789" y="647110"/>
                        <a:pt x="274148" y="637889"/>
                        <a:pt x="287365" y="616425"/>
                      </a:cubicBezTo>
                      <a:cubicBezTo>
                        <a:pt x="307907" y="583127"/>
                        <a:pt x="328398" y="549830"/>
                        <a:pt x="348427" y="516276"/>
                      </a:cubicBezTo>
                      <a:cubicBezTo>
                        <a:pt x="363078" y="491739"/>
                        <a:pt x="361951" y="477088"/>
                        <a:pt x="341973" y="456904"/>
                      </a:cubicBezTo>
                      <a:cubicBezTo>
                        <a:pt x="322302" y="437028"/>
                        <a:pt x="301401" y="418330"/>
                        <a:pt x="280808" y="399377"/>
                      </a:cubicBezTo>
                      <a:cubicBezTo>
                        <a:pt x="280501" y="400606"/>
                        <a:pt x="280193" y="401682"/>
                        <a:pt x="279988" y="402553"/>
                      </a:cubicBezTo>
                      <a:cubicBezTo>
                        <a:pt x="278707" y="407522"/>
                        <a:pt x="271075" y="405370"/>
                        <a:pt x="272304" y="400401"/>
                      </a:cubicBezTo>
                      <a:cubicBezTo>
                        <a:pt x="272765" y="398659"/>
                        <a:pt x="273380" y="396200"/>
                        <a:pt x="274200" y="393178"/>
                      </a:cubicBezTo>
                      <a:cubicBezTo>
                        <a:pt x="268411" y="387236"/>
                        <a:pt x="263801" y="380576"/>
                        <a:pt x="263493" y="371970"/>
                      </a:cubicBezTo>
                      <a:cubicBezTo>
                        <a:pt x="262264" y="333345"/>
                        <a:pt x="264774" y="288112"/>
                        <a:pt x="302169" y="264035"/>
                      </a:cubicBezTo>
                      <a:cubicBezTo>
                        <a:pt x="304014" y="262857"/>
                        <a:pt x="307958" y="260244"/>
                        <a:pt x="313132" y="256710"/>
                      </a:cubicBezTo>
                      <a:cubicBezTo>
                        <a:pt x="314361" y="252458"/>
                        <a:pt x="315591" y="248206"/>
                        <a:pt x="316820" y="243852"/>
                      </a:cubicBezTo>
                      <a:cubicBezTo>
                        <a:pt x="320048" y="242673"/>
                        <a:pt x="323224" y="241290"/>
                        <a:pt x="326297" y="239702"/>
                      </a:cubicBezTo>
                      <a:cubicBezTo>
                        <a:pt x="325375" y="242981"/>
                        <a:pt x="324402" y="246208"/>
                        <a:pt x="323480" y="249435"/>
                      </a:cubicBezTo>
                      <a:cubicBezTo>
                        <a:pt x="346020" y="233197"/>
                        <a:pt x="378139" y="207429"/>
                        <a:pt x="383620" y="189295"/>
                      </a:cubicBezTo>
                      <a:cubicBezTo>
                        <a:pt x="397554" y="143242"/>
                        <a:pt x="409182" y="95908"/>
                        <a:pt x="413076" y="47499"/>
                      </a:cubicBezTo>
                      <a:cubicBezTo>
                        <a:pt x="414305" y="32285"/>
                        <a:pt x="405443" y="16507"/>
                        <a:pt x="393353" y="7542"/>
                      </a:cubicBezTo>
                      <a:cubicBezTo>
                        <a:pt x="392995" y="8823"/>
                        <a:pt x="392636" y="10103"/>
                        <a:pt x="392226" y="11384"/>
                      </a:cubicBezTo>
                      <a:cubicBezTo>
                        <a:pt x="389972" y="9796"/>
                        <a:pt x="387616" y="8310"/>
                        <a:pt x="385208" y="6978"/>
                      </a:cubicBezTo>
                      <a:cubicBezTo>
                        <a:pt x="385567" y="5749"/>
                        <a:pt x="385926" y="4520"/>
                        <a:pt x="386284" y="3290"/>
                      </a:cubicBezTo>
                      <a:cubicBezTo>
                        <a:pt x="383518" y="2010"/>
                        <a:pt x="380649" y="1036"/>
                        <a:pt x="377729" y="524"/>
                      </a:cubicBezTo>
                      <a:cubicBezTo>
                        <a:pt x="368354" y="-1013"/>
                        <a:pt x="359646" y="882"/>
                        <a:pt x="352116" y="5544"/>
                      </a:cubicBezTo>
                      <a:cubicBezTo>
                        <a:pt x="356060" y="6210"/>
                        <a:pt x="359082" y="6825"/>
                        <a:pt x="360876" y="7234"/>
                      </a:cubicBezTo>
                      <a:cubicBezTo>
                        <a:pt x="358109" y="8874"/>
                        <a:pt x="352935" y="9694"/>
                        <a:pt x="346276" y="9950"/>
                      </a:cubicBezTo>
                      <a:cubicBezTo>
                        <a:pt x="340282" y="15328"/>
                        <a:pt x="335416" y="22705"/>
                        <a:pt x="332137" y="31721"/>
                      </a:cubicBezTo>
                      <a:cubicBezTo>
                        <a:pt x="326451" y="47243"/>
                        <a:pt x="323992" y="63482"/>
                        <a:pt x="322045" y="79516"/>
                      </a:cubicBezTo>
                      <a:cubicBezTo>
                        <a:pt x="317947" y="113787"/>
                        <a:pt x="312415" y="132689"/>
                        <a:pt x="300837" y="135660"/>
                      </a:cubicBezTo>
                      <a:cubicBezTo>
                        <a:pt x="297815" y="136429"/>
                        <a:pt x="256629" y="148108"/>
                        <a:pt x="230298" y="156049"/>
                      </a:cubicBezTo>
                      <a:cubicBezTo>
                        <a:pt x="223434" y="163425"/>
                        <a:pt x="215135" y="169829"/>
                        <a:pt x="206068" y="174747"/>
                      </a:cubicBezTo>
                      <a:cubicBezTo>
                        <a:pt x="229069" y="166960"/>
                        <a:pt x="295869" y="149133"/>
                        <a:pt x="312773" y="141961"/>
                      </a:cubicBezTo>
                      <a:cubicBezTo>
                        <a:pt x="322302" y="137966"/>
                        <a:pt x="323736" y="128489"/>
                        <a:pt x="325478" y="118909"/>
                      </a:cubicBezTo>
                      <a:cubicBezTo>
                        <a:pt x="330703" y="90273"/>
                        <a:pt x="337362" y="61843"/>
                        <a:pt x="342844" y="33258"/>
                      </a:cubicBezTo>
                      <a:cubicBezTo>
                        <a:pt x="346276" y="15380"/>
                        <a:pt x="360261" y="11794"/>
                        <a:pt x="374297" y="10718"/>
                      </a:cubicBezTo>
                      <a:cubicBezTo>
                        <a:pt x="388589" y="9642"/>
                        <a:pt x="394941" y="21220"/>
                        <a:pt x="399808" y="32797"/>
                      </a:cubicBezTo>
                      <a:cubicBezTo>
                        <a:pt x="403855" y="42427"/>
                        <a:pt x="402779" y="52519"/>
                        <a:pt x="400935" y="62303"/>
                      </a:cubicBezTo>
                      <a:cubicBezTo>
                        <a:pt x="393558" y="100724"/>
                        <a:pt x="385772" y="139042"/>
                        <a:pt x="378190" y="177462"/>
                      </a:cubicBezTo>
                      <a:cubicBezTo>
                        <a:pt x="376602" y="185504"/>
                        <a:pt x="372658" y="191959"/>
                        <a:pt x="366766" y="197491"/>
                      </a:cubicBezTo>
                      <a:cubicBezTo>
                        <a:pt x="342024" y="220953"/>
                        <a:pt x="319074" y="238268"/>
                        <a:pt x="291771" y="258861"/>
                      </a:cubicBezTo>
                      <a:cubicBezTo>
                        <a:pt x="257858" y="284423"/>
                        <a:pt x="256014" y="316286"/>
                        <a:pt x="253094" y="347996"/>
                      </a:cubicBezTo>
                      <a:cubicBezTo>
                        <a:pt x="252787" y="351531"/>
                        <a:pt x="253453" y="355168"/>
                        <a:pt x="252838" y="358651"/>
                      </a:cubicBezTo>
                      <a:cubicBezTo>
                        <a:pt x="249508" y="378373"/>
                        <a:pt x="258063" y="392768"/>
                        <a:pt x="272151" y="405421"/>
                      </a:cubicBezTo>
                      <a:cubicBezTo>
                        <a:pt x="291156" y="422531"/>
                        <a:pt x="310417" y="439436"/>
                        <a:pt x="328090" y="457826"/>
                      </a:cubicBezTo>
                      <a:cubicBezTo>
                        <a:pt x="339104" y="469301"/>
                        <a:pt x="353550" y="482979"/>
                        <a:pt x="343305" y="500755"/>
                      </a:cubicBezTo>
                      <a:cubicBezTo>
                        <a:pt x="320714" y="540097"/>
                        <a:pt x="296535" y="578568"/>
                        <a:pt x="271894" y="616681"/>
                      </a:cubicBezTo>
                      <a:cubicBezTo>
                        <a:pt x="258473" y="637428"/>
                        <a:pt x="239826" y="627900"/>
                        <a:pt x="226405" y="621138"/>
                      </a:cubicBezTo>
                      <a:cubicBezTo>
                        <a:pt x="212778" y="614273"/>
                        <a:pt x="212574" y="598086"/>
                        <a:pt x="221692" y="581027"/>
                      </a:cubicBezTo>
                      <a:cubicBezTo>
                        <a:pt x="234089" y="557821"/>
                        <a:pt x="242798" y="544758"/>
                        <a:pt x="254375" y="521091"/>
                      </a:cubicBezTo>
                      <a:cubicBezTo>
                        <a:pt x="263083" y="503316"/>
                        <a:pt x="256526" y="489433"/>
                        <a:pt x="237162" y="484055"/>
                      </a:cubicBezTo>
                      <a:cubicBezTo>
                        <a:pt x="219336" y="479086"/>
                        <a:pt x="198896" y="463564"/>
                        <a:pt x="181018" y="458851"/>
                      </a:cubicBezTo>
                      <a:cubicBezTo>
                        <a:pt x="143930" y="449066"/>
                        <a:pt x="138961" y="452448"/>
                        <a:pt x="128510" y="488921"/>
                      </a:cubicBezTo>
                      <a:cubicBezTo>
                        <a:pt x="112323" y="545681"/>
                        <a:pt x="95366" y="602235"/>
                        <a:pt x="78513" y="658789"/>
                      </a:cubicBezTo>
                      <a:cubicBezTo>
                        <a:pt x="73236" y="676411"/>
                        <a:pt x="50389" y="688603"/>
                        <a:pt x="32306" y="681483"/>
                      </a:cubicBezTo>
                      <a:cubicBezTo>
                        <a:pt x="16836" y="675387"/>
                        <a:pt x="8486" y="663656"/>
                        <a:pt x="11406" y="644805"/>
                      </a:cubicBezTo>
                      <a:cubicBezTo>
                        <a:pt x="30308" y="523602"/>
                        <a:pt x="72775" y="408034"/>
                        <a:pt x="97467" y="288163"/>
                      </a:cubicBezTo>
                      <a:cubicBezTo>
                        <a:pt x="100336" y="274280"/>
                        <a:pt x="101770" y="263472"/>
                        <a:pt x="97006" y="250153"/>
                      </a:cubicBezTo>
                      <a:cubicBezTo>
                        <a:pt x="93317" y="239856"/>
                        <a:pt x="95110" y="227664"/>
                        <a:pt x="93574" y="216445"/>
                      </a:cubicBezTo>
                      <a:cubicBezTo>
                        <a:pt x="91115" y="191139"/>
                        <a:pt x="104843" y="176693"/>
                        <a:pt x="112118" y="168804"/>
                      </a:cubicBezTo>
                      <a:cubicBezTo>
                        <a:pt x="109044" y="166755"/>
                        <a:pt x="106227" y="164552"/>
                        <a:pt x="103614" y="162247"/>
                      </a:cubicBezTo>
                      <a:cubicBezTo>
                        <a:pt x="93215" y="171058"/>
                        <a:pt x="82662" y="187195"/>
                        <a:pt x="82662" y="196620"/>
                      </a:cubicBezTo>
                      <a:cubicBezTo>
                        <a:pt x="82662" y="210144"/>
                        <a:pt x="80357" y="224641"/>
                        <a:pt x="84404" y="236987"/>
                      </a:cubicBezTo>
                      <a:cubicBezTo>
                        <a:pt x="95623" y="271156"/>
                        <a:pt x="84916" y="302814"/>
                        <a:pt x="76976" y="334831"/>
                      </a:cubicBezTo>
                      <a:cubicBezTo>
                        <a:pt x="51516" y="436874"/>
                        <a:pt x="21241" y="537740"/>
                        <a:pt x="2082" y="641372"/>
                      </a:cubicBezTo>
                      <a:cubicBezTo>
                        <a:pt x="699" y="648800"/>
                        <a:pt x="-1452" y="658175"/>
                        <a:pt x="1416" y="666371"/>
                      </a:cubicBezTo>
                      <a:cubicBezTo>
                        <a:pt x="2595" y="665654"/>
                        <a:pt x="3978" y="665449"/>
                        <a:pt x="6129" y="665961"/>
                      </a:cubicBezTo>
                      <a:close/>
                    </a:path>
                  </a:pathLst>
                </a:custGeom>
                <a:solidFill>
                  <a:srgbClr val="000000"/>
                </a:solidFill>
                <a:ln w="5123" cap="flat">
                  <a:noFill/>
                  <a:prstDash val="solid"/>
                  <a:miter/>
                </a:ln>
              </p:spPr>
              <p:txBody>
                <a:bodyPr rtlCol="0" anchor="ctr"/>
                <a:lstStyle/>
                <a:p>
                  <a:endParaRPr lang="en-US"/>
                </a:p>
              </p:txBody>
            </p:sp>
            <p:sp>
              <p:nvSpPr>
                <p:cNvPr id="24" name="Graphic 472">
                  <a:extLst>
                    <a:ext uri="{FF2B5EF4-FFF2-40B4-BE49-F238E27FC236}">
                      <a16:creationId xmlns:a16="http://schemas.microsoft.com/office/drawing/2014/main" id="{6C64B95B-E7F8-4693-A7D2-BBBD63F6A23F}"/>
                    </a:ext>
                  </a:extLst>
                </p:cNvPr>
                <p:cNvSpPr/>
                <p:nvPr/>
              </p:nvSpPr>
              <p:spPr>
                <a:xfrm>
                  <a:off x="2538327" y="4931382"/>
                  <a:ext cx="151956" cy="514055"/>
                </a:xfrm>
                <a:custGeom>
                  <a:avLst/>
                  <a:gdLst>
                    <a:gd name="connsiteX0" fmla="*/ 148881 w 151956"/>
                    <a:gd name="connsiteY0" fmla="*/ 0 h 514055"/>
                    <a:gd name="connsiteX1" fmla="*/ 144373 w 151956"/>
                    <a:gd name="connsiteY1" fmla="*/ 6608 h 514055"/>
                    <a:gd name="connsiteX2" fmla="*/ 124190 w 151956"/>
                    <a:gd name="connsiteY2" fmla="*/ 61318 h 514055"/>
                    <a:gd name="connsiteX3" fmla="*/ 120451 w 151956"/>
                    <a:gd name="connsiteY3" fmla="*/ 74637 h 514055"/>
                    <a:gd name="connsiteX4" fmla="*/ 125368 w 151956"/>
                    <a:gd name="connsiteY4" fmla="*/ 80785 h 514055"/>
                    <a:gd name="connsiteX5" fmla="*/ 117531 w 151956"/>
                    <a:gd name="connsiteY5" fmla="*/ 85088 h 514055"/>
                    <a:gd name="connsiteX6" fmla="*/ 61232 w 151956"/>
                    <a:gd name="connsiteY6" fmla="*/ 286358 h 514055"/>
                    <a:gd name="connsiteX7" fmla="*/ 66970 w 151956"/>
                    <a:gd name="connsiteY7" fmla="*/ 294657 h 514055"/>
                    <a:gd name="connsiteX8" fmla="*/ 58927 w 151956"/>
                    <a:gd name="connsiteY8" fmla="*/ 294708 h 514055"/>
                    <a:gd name="connsiteX9" fmla="*/ 1758 w 151956"/>
                    <a:gd name="connsiteY9" fmla="*/ 500743 h 514055"/>
                    <a:gd name="connsiteX10" fmla="*/ 3602 w 151956"/>
                    <a:gd name="connsiteY10" fmla="*/ 513754 h 514055"/>
                    <a:gd name="connsiteX11" fmla="*/ 13130 w 151956"/>
                    <a:gd name="connsiteY11" fmla="*/ 500897 h 514055"/>
                    <a:gd name="connsiteX12" fmla="*/ 148933 w 151956"/>
                    <a:gd name="connsiteY12" fmla="*/ 19568 h 514055"/>
                    <a:gd name="connsiteX13" fmla="*/ 150777 w 151956"/>
                    <a:gd name="connsiteY13" fmla="*/ 14548 h 514055"/>
                    <a:gd name="connsiteX14" fmla="*/ 148881 w 151956"/>
                    <a:gd name="connsiteY14" fmla="*/ 0 h 514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1956" h="514055">
                      <a:moveTo>
                        <a:pt x="148881" y="0"/>
                      </a:moveTo>
                      <a:cubicBezTo>
                        <a:pt x="147396" y="1742"/>
                        <a:pt x="145859" y="3996"/>
                        <a:pt x="144373" y="6608"/>
                      </a:cubicBezTo>
                      <a:cubicBezTo>
                        <a:pt x="135562" y="21925"/>
                        <a:pt x="127366" y="49997"/>
                        <a:pt x="124190" y="61318"/>
                      </a:cubicBezTo>
                      <a:cubicBezTo>
                        <a:pt x="122909" y="65775"/>
                        <a:pt x="121680" y="70232"/>
                        <a:pt x="120451" y="74637"/>
                      </a:cubicBezTo>
                      <a:cubicBezTo>
                        <a:pt x="123371" y="75355"/>
                        <a:pt x="125727" y="76994"/>
                        <a:pt x="125368" y="80785"/>
                      </a:cubicBezTo>
                      <a:cubicBezTo>
                        <a:pt x="124907" y="85805"/>
                        <a:pt x="121065" y="85395"/>
                        <a:pt x="117531" y="85088"/>
                      </a:cubicBezTo>
                      <a:cubicBezTo>
                        <a:pt x="98628" y="152144"/>
                        <a:pt x="79879" y="219251"/>
                        <a:pt x="61232" y="286358"/>
                      </a:cubicBezTo>
                      <a:cubicBezTo>
                        <a:pt x="66816" y="288202"/>
                        <a:pt x="69685" y="290866"/>
                        <a:pt x="66970" y="294657"/>
                      </a:cubicBezTo>
                      <a:cubicBezTo>
                        <a:pt x="64408" y="294657"/>
                        <a:pt x="61693" y="294708"/>
                        <a:pt x="58927" y="294708"/>
                      </a:cubicBezTo>
                      <a:cubicBezTo>
                        <a:pt x="39819" y="363352"/>
                        <a:pt x="20814" y="432047"/>
                        <a:pt x="1758" y="500743"/>
                      </a:cubicBezTo>
                      <a:cubicBezTo>
                        <a:pt x="477" y="505455"/>
                        <a:pt x="-2238" y="512423"/>
                        <a:pt x="3602" y="513754"/>
                      </a:cubicBezTo>
                      <a:cubicBezTo>
                        <a:pt x="12977" y="515855"/>
                        <a:pt x="11696" y="506480"/>
                        <a:pt x="13130" y="500897"/>
                      </a:cubicBezTo>
                      <a:cubicBezTo>
                        <a:pt x="53548" y="346908"/>
                        <a:pt x="102316" y="171815"/>
                        <a:pt x="148933" y="19568"/>
                      </a:cubicBezTo>
                      <a:cubicBezTo>
                        <a:pt x="149445" y="17980"/>
                        <a:pt x="150162" y="16290"/>
                        <a:pt x="150777" y="14548"/>
                      </a:cubicBezTo>
                      <a:cubicBezTo>
                        <a:pt x="152160" y="10348"/>
                        <a:pt x="153133" y="5584"/>
                        <a:pt x="148881" y="0"/>
                      </a:cubicBezTo>
                      <a:close/>
                    </a:path>
                  </a:pathLst>
                </a:custGeom>
                <a:solidFill>
                  <a:srgbClr val="000000"/>
                </a:solidFill>
                <a:ln w="5123" cap="flat">
                  <a:noFill/>
                  <a:prstDash val="solid"/>
                  <a:miter/>
                </a:ln>
              </p:spPr>
              <p:txBody>
                <a:bodyPr rtlCol="0" anchor="ctr"/>
                <a:lstStyle/>
                <a:p>
                  <a:endParaRPr lang="en-US"/>
                </a:p>
              </p:txBody>
            </p:sp>
            <p:sp>
              <p:nvSpPr>
                <p:cNvPr id="25" name="Graphic 472">
                  <a:extLst>
                    <a:ext uri="{FF2B5EF4-FFF2-40B4-BE49-F238E27FC236}">
                      <a16:creationId xmlns:a16="http://schemas.microsoft.com/office/drawing/2014/main" id="{5CD5ECD2-0B74-4F0D-B14D-62A51468E890}"/>
                    </a:ext>
                  </a:extLst>
                </p:cNvPr>
                <p:cNvSpPr/>
                <p:nvPr/>
              </p:nvSpPr>
              <p:spPr>
                <a:xfrm>
                  <a:off x="2351753" y="4985065"/>
                  <a:ext cx="131726" cy="380822"/>
                </a:xfrm>
                <a:custGeom>
                  <a:avLst/>
                  <a:gdLst>
                    <a:gd name="connsiteX0" fmla="*/ 4171 w 131726"/>
                    <a:gd name="connsiteY0" fmla="*/ 380823 h 380822"/>
                    <a:gd name="connsiteX1" fmla="*/ 11138 w 131726"/>
                    <a:gd name="connsiteY1" fmla="*/ 369399 h 380822"/>
                    <a:gd name="connsiteX2" fmla="*/ 56935 w 131726"/>
                    <a:gd name="connsiteY2" fmla="*/ 223966 h 380822"/>
                    <a:gd name="connsiteX3" fmla="*/ 56884 w 131726"/>
                    <a:gd name="connsiteY3" fmla="*/ 220688 h 380822"/>
                    <a:gd name="connsiteX4" fmla="*/ 59291 w 131726"/>
                    <a:gd name="connsiteY4" fmla="*/ 216999 h 380822"/>
                    <a:gd name="connsiteX5" fmla="*/ 74249 w 131726"/>
                    <a:gd name="connsiteY5" fmla="*/ 174071 h 380822"/>
                    <a:gd name="connsiteX6" fmla="*/ 129472 w 131726"/>
                    <a:gd name="connsiteY6" fmla="*/ 12809 h 380822"/>
                    <a:gd name="connsiteX7" fmla="*/ 130036 w 131726"/>
                    <a:gd name="connsiteY7" fmla="*/ 11016 h 380822"/>
                    <a:gd name="connsiteX8" fmla="*/ 127577 w 131726"/>
                    <a:gd name="connsiteY8" fmla="*/ 310 h 380822"/>
                    <a:gd name="connsiteX9" fmla="*/ 123069 w 131726"/>
                    <a:gd name="connsiteY9" fmla="*/ 668 h 380822"/>
                    <a:gd name="connsiteX10" fmla="*/ 120046 w 131726"/>
                    <a:gd name="connsiteY10" fmla="*/ 10350 h 380822"/>
                    <a:gd name="connsiteX11" fmla="*/ 91411 w 131726"/>
                    <a:gd name="connsiteY11" fmla="*/ 97334 h 380822"/>
                    <a:gd name="connsiteX12" fmla="*/ 3198 w 131726"/>
                    <a:gd name="connsiteY12" fmla="*/ 365199 h 380822"/>
                    <a:gd name="connsiteX13" fmla="*/ 4171 w 131726"/>
                    <a:gd name="connsiteY13" fmla="*/ 380823 h 38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726" h="380822">
                      <a:moveTo>
                        <a:pt x="4171" y="380823"/>
                      </a:moveTo>
                      <a:cubicBezTo>
                        <a:pt x="9191" y="378825"/>
                        <a:pt x="9550" y="373959"/>
                        <a:pt x="11138" y="369399"/>
                      </a:cubicBezTo>
                      <a:cubicBezTo>
                        <a:pt x="30041" y="313716"/>
                        <a:pt x="33575" y="291432"/>
                        <a:pt x="56935" y="223966"/>
                      </a:cubicBezTo>
                      <a:cubicBezTo>
                        <a:pt x="56628" y="223095"/>
                        <a:pt x="56576" y="222020"/>
                        <a:pt x="56884" y="220688"/>
                      </a:cubicBezTo>
                      <a:cubicBezTo>
                        <a:pt x="57396" y="218639"/>
                        <a:pt x="58267" y="217512"/>
                        <a:pt x="59291" y="216999"/>
                      </a:cubicBezTo>
                      <a:cubicBezTo>
                        <a:pt x="64670" y="201529"/>
                        <a:pt x="69742" y="187032"/>
                        <a:pt x="74249" y="174071"/>
                      </a:cubicBezTo>
                      <a:cubicBezTo>
                        <a:pt x="90488" y="127814"/>
                        <a:pt x="117895" y="60553"/>
                        <a:pt x="129472" y="12809"/>
                      </a:cubicBezTo>
                      <a:cubicBezTo>
                        <a:pt x="129626" y="12246"/>
                        <a:pt x="129831" y="11631"/>
                        <a:pt x="130036" y="11016"/>
                      </a:cubicBezTo>
                      <a:cubicBezTo>
                        <a:pt x="131470" y="6918"/>
                        <a:pt x="133929" y="1949"/>
                        <a:pt x="127577" y="310"/>
                      </a:cubicBezTo>
                      <a:cubicBezTo>
                        <a:pt x="125476" y="-254"/>
                        <a:pt x="124042" y="2"/>
                        <a:pt x="123069" y="668"/>
                      </a:cubicBezTo>
                      <a:cubicBezTo>
                        <a:pt x="120559" y="2410"/>
                        <a:pt x="120917" y="7328"/>
                        <a:pt x="120046" y="10350"/>
                      </a:cubicBezTo>
                      <a:cubicBezTo>
                        <a:pt x="113950" y="32224"/>
                        <a:pt x="98685" y="75818"/>
                        <a:pt x="91411" y="97334"/>
                      </a:cubicBezTo>
                      <a:cubicBezTo>
                        <a:pt x="59343" y="192206"/>
                        <a:pt x="35676" y="270480"/>
                        <a:pt x="3198" y="365199"/>
                      </a:cubicBezTo>
                      <a:cubicBezTo>
                        <a:pt x="1661" y="370065"/>
                        <a:pt x="-3667" y="375034"/>
                        <a:pt x="4171" y="380823"/>
                      </a:cubicBezTo>
                      <a:close/>
                    </a:path>
                  </a:pathLst>
                </a:custGeom>
                <a:solidFill>
                  <a:srgbClr val="000000"/>
                </a:solidFill>
                <a:ln w="5123" cap="flat">
                  <a:noFill/>
                  <a:prstDash val="solid"/>
                  <a:miter/>
                </a:ln>
              </p:spPr>
              <p:txBody>
                <a:bodyPr rtlCol="0" anchor="ctr"/>
                <a:lstStyle/>
                <a:p>
                  <a:endParaRPr lang="en-US"/>
                </a:p>
              </p:txBody>
            </p:sp>
            <p:sp>
              <p:nvSpPr>
                <p:cNvPr id="26" name="Graphic 472">
                  <a:extLst>
                    <a:ext uri="{FF2B5EF4-FFF2-40B4-BE49-F238E27FC236}">
                      <a16:creationId xmlns:a16="http://schemas.microsoft.com/office/drawing/2014/main" id="{6A25EA49-094B-4B70-B2B2-7B589678D626}"/>
                    </a:ext>
                  </a:extLst>
                </p:cNvPr>
                <p:cNvSpPr/>
                <p:nvPr/>
              </p:nvSpPr>
              <p:spPr>
                <a:xfrm>
                  <a:off x="2408430" y="5201788"/>
                  <a:ext cx="197820" cy="24511"/>
                </a:xfrm>
                <a:custGeom>
                  <a:avLst/>
                  <a:gdLst>
                    <a:gd name="connsiteX0" fmla="*/ 191027 w 197820"/>
                    <a:gd name="connsiteY0" fmla="*/ 15952 h 24511"/>
                    <a:gd name="connsiteX1" fmla="*/ 145025 w 197820"/>
                    <a:gd name="connsiteY1" fmla="*/ 12161 h 24511"/>
                    <a:gd name="connsiteX2" fmla="*/ 14448 w 197820"/>
                    <a:gd name="connsiteY2" fmla="*/ 3760 h 24511"/>
                    <a:gd name="connsiteX3" fmla="*/ 2614 w 197820"/>
                    <a:gd name="connsiteY3" fmla="*/ 328 h 24511"/>
                    <a:gd name="connsiteX4" fmla="*/ 206 w 197820"/>
                    <a:gd name="connsiteY4" fmla="*/ 4016 h 24511"/>
                    <a:gd name="connsiteX5" fmla="*/ 258 w 197820"/>
                    <a:gd name="connsiteY5" fmla="*/ 7294 h 24511"/>
                    <a:gd name="connsiteX6" fmla="*/ 10298 w 197820"/>
                    <a:gd name="connsiteY6" fmla="*/ 12366 h 24511"/>
                    <a:gd name="connsiteX7" fmla="*/ 188773 w 197820"/>
                    <a:gd name="connsiteY7" fmla="*/ 24404 h 24511"/>
                    <a:gd name="connsiteX8" fmla="*/ 196815 w 197820"/>
                    <a:gd name="connsiteY8" fmla="*/ 24353 h 24511"/>
                    <a:gd name="connsiteX9" fmla="*/ 191027 w 197820"/>
                    <a:gd name="connsiteY9" fmla="*/ 15952 h 2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7820" h="24511">
                      <a:moveTo>
                        <a:pt x="191027" y="15952"/>
                      </a:moveTo>
                      <a:cubicBezTo>
                        <a:pt x="178271" y="11751"/>
                        <a:pt x="151428" y="11802"/>
                        <a:pt x="145025" y="12161"/>
                      </a:cubicBezTo>
                      <a:cubicBezTo>
                        <a:pt x="107117" y="14056"/>
                        <a:pt x="51228" y="13288"/>
                        <a:pt x="14448" y="3760"/>
                      </a:cubicBezTo>
                      <a:cubicBezTo>
                        <a:pt x="10913" y="2838"/>
                        <a:pt x="5790" y="-1158"/>
                        <a:pt x="2614" y="328"/>
                      </a:cubicBezTo>
                      <a:cubicBezTo>
                        <a:pt x="1538" y="840"/>
                        <a:pt x="719" y="1967"/>
                        <a:pt x="206" y="4016"/>
                      </a:cubicBezTo>
                      <a:cubicBezTo>
                        <a:pt x="-101" y="5348"/>
                        <a:pt x="-50" y="6372"/>
                        <a:pt x="258" y="7294"/>
                      </a:cubicBezTo>
                      <a:cubicBezTo>
                        <a:pt x="1436" y="10726"/>
                        <a:pt x="6559" y="11341"/>
                        <a:pt x="10298" y="12366"/>
                      </a:cubicBezTo>
                      <a:cubicBezTo>
                        <a:pt x="54097" y="24660"/>
                        <a:pt x="136982" y="24814"/>
                        <a:pt x="188773" y="24404"/>
                      </a:cubicBezTo>
                      <a:cubicBezTo>
                        <a:pt x="191539" y="24404"/>
                        <a:pt x="194254" y="24353"/>
                        <a:pt x="196815" y="24353"/>
                      </a:cubicBezTo>
                      <a:cubicBezTo>
                        <a:pt x="199479" y="20460"/>
                        <a:pt x="196610" y="17796"/>
                        <a:pt x="191027" y="15952"/>
                      </a:cubicBezTo>
                      <a:close/>
                    </a:path>
                  </a:pathLst>
                </a:custGeom>
                <a:solidFill>
                  <a:srgbClr val="000000"/>
                </a:solidFill>
                <a:ln w="5123" cap="flat">
                  <a:noFill/>
                  <a:prstDash val="solid"/>
                  <a:miter/>
                </a:ln>
              </p:spPr>
              <p:txBody>
                <a:bodyPr rtlCol="0" anchor="ctr"/>
                <a:lstStyle/>
                <a:p>
                  <a:endParaRPr lang="en-US"/>
                </a:p>
              </p:txBody>
            </p:sp>
            <p:sp>
              <p:nvSpPr>
                <p:cNvPr id="27" name="Graphic 472">
                  <a:extLst>
                    <a:ext uri="{FF2B5EF4-FFF2-40B4-BE49-F238E27FC236}">
                      <a16:creationId xmlns:a16="http://schemas.microsoft.com/office/drawing/2014/main" id="{437D419B-79FF-42E3-A62A-BB3C40E9C465}"/>
                    </a:ext>
                  </a:extLst>
                </p:cNvPr>
                <p:cNvSpPr/>
                <p:nvPr/>
              </p:nvSpPr>
              <p:spPr>
                <a:xfrm>
                  <a:off x="2527536" y="5001077"/>
                  <a:ext cx="136144" cy="15555"/>
                </a:xfrm>
                <a:custGeom>
                  <a:avLst/>
                  <a:gdLst>
                    <a:gd name="connsiteX0" fmla="*/ 6761 w 136144"/>
                    <a:gd name="connsiteY0" fmla="*/ 11909 h 15555"/>
                    <a:gd name="connsiteX1" fmla="*/ 79298 w 136144"/>
                    <a:gd name="connsiteY1" fmla="*/ 12626 h 15555"/>
                    <a:gd name="connsiteX2" fmla="*/ 126068 w 136144"/>
                    <a:gd name="connsiteY2" fmla="*/ 15290 h 15555"/>
                    <a:gd name="connsiteX3" fmla="*/ 128271 w 136144"/>
                    <a:gd name="connsiteY3" fmla="*/ 15392 h 15555"/>
                    <a:gd name="connsiteX4" fmla="*/ 136108 w 136144"/>
                    <a:gd name="connsiteY4" fmla="*/ 11089 h 15555"/>
                    <a:gd name="connsiteX5" fmla="*/ 131191 w 136144"/>
                    <a:gd name="connsiteY5" fmla="*/ 4942 h 15555"/>
                    <a:gd name="connsiteX6" fmla="*/ 127246 w 136144"/>
                    <a:gd name="connsiteY6" fmla="*/ 4430 h 15555"/>
                    <a:gd name="connsiteX7" fmla="*/ 17774 w 136144"/>
                    <a:gd name="connsiteY7" fmla="*/ 1715 h 15555"/>
                    <a:gd name="connsiteX8" fmla="*/ 7990 w 136144"/>
                    <a:gd name="connsiteY8" fmla="*/ 229 h 15555"/>
                    <a:gd name="connsiteX9" fmla="*/ 50 w 136144"/>
                    <a:gd name="connsiteY9" fmla="*/ 5403 h 15555"/>
                    <a:gd name="connsiteX10" fmla="*/ 613 w 136144"/>
                    <a:gd name="connsiteY10" fmla="*/ 8733 h 15555"/>
                    <a:gd name="connsiteX11" fmla="*/ 6761 w 136144"/>
                    <a:gd name="connsiteY11" fmla="*/ 11909 h 15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144" h="15555">
                      <a:moveTo>
                        <a:pt x="6761" y="11909"/>
                      </a:moveTo>
                      <a:cubicBezTo>
                        <a:pt x="17979" y="13190"/>
                        <a:pt x="71716" y="11806"/>
                        <a:pt x="79298" y="12626"/>
                      </a:cubicBezTo>
                      <a:cubicBezTo>
                        <a:pt x="89390" y="12626"/>
                        <a:pt x="119665" y="15290"/>
                        <a:pt x="126068" y="15290"/>
                      </a:cubicBezTo>
                      <a:cubicBezTo>
                        <a:pt x="126785" y="15290"/>
                        <a:pt x="127502" y="15341"/>
                        <a:pt x="128271" y="15392"/>
                      </a:cubicBezTo>
                      <a:cubicBezTo>
                        <a:pt x="131805" y="15700"/>
                        <a:pt x="135647" y="16110"/>
                        <a:pt x="136108" y="11089"/>
                      </a:cubicBezTo>
                      <a:cubicBezTo>
                        <a:pt x="136467" y="7247"/>
                        <a:pt x="134111" y="5608"/>
                        <a:pt x="131191" y="4942"/>
                      </a:cubicBezTo>
                      <a:cubicBezTo>
                        <a:pt x="129910" y="4635"/>
                        <a:pt x="128527" y="4481"/>
                        <a:pt x="127246" y="4430"/>
                      </a:cubicBezTo>
                      <a:cubicBezTo>
                        <a:pt x="111827" y="3969"/>
                        <a:pt x="46000" y="4584"/>
                        <a:pt x="17774" y="1715"/>
                      </a:cubicBezTo>
                      <a:cubicBezTo>
                        <a:pt x="13625" y="1305"/>
                        <a:pt x="10244" y="793"/>
                        <a:pt x="7990" y="229"/>
                      </a:cubicBezTo>
                      <a:cubicBezTo>
                        <a:pt x="4199" y="-744"/>
                        <a:pt x="562" y="1459"/>
                        <a:pt x="50" y="5403"/>
                      </a:cubicBezTo>
                      <a:cubicBezTo>
                        <a:pt x="-104" y="6735"/>
                        <a:pt x="101" y="7811"/>
                        <a:pt x="613" y="8733"/>
                      </a:cubicBezTo>
                      <a:cubicBezTo>
                        <a:pt x="1740" y="10628"/>
                        <a:pt x="4046" y="11602"/>
                        <a:pt x="6761" y="11909"/>
                      </a:cubicBezTo>
                      <a:close/>
                    </a:path>
                  </a:pathLst>
                </a:custGeom>
                <a:solidFill>
                  <a:srgbClr val="000000"/>
                </a:solidFill>
                <a:ln w="5123" cap="flat">
                  <a:noFill/>
                  <a:prstDash val="solid"/>
                  <a:miter/>
                </a:ln>
              </p:spPr>
              <p:txBody>
                <a:bodyPr rtlCol="0" anchor="ctr"/>
                <a:lstStyle/>
                <a:p>
                  <a:endParaRPr lang="en-US"/>
                </a:p>
              </p:txBody>
            </p:sp>
            <p:sp>
              <p:nvSpPr>
                <p:cNvPr id="28" name="Graphic 472">
                  <a:extLst>
                    <a:ext uri="{FF2B5EF4-FFF2-40B4-BE49-F238E27FC236}">
                      <a16:creationId xmlns:a16="http://schemas.microsoft.com/office/drawing/2014/main" id="{806DD5FE-1766-43A0-A164-32EACD1283B7}"/>
                    </a:ext>
                  </a:extLst>
                </p:cNvPr>
                <p:cNvSpPr/>
                <p:nvPr/>
              </p:nvSpPr>
              <p:spPr>
                <a:xfrm>
                  <a:off x="2707289" y="4306670"/>
                  <a:ext cx="126940" cy="22722"/>
                </a:xfrm>
                <a:custGeom>
                  <a:avLst/>
                  <a:gdLst>
                    <a:gd name="connsiteX0" fmla="*/ 2766 w 126940"/>
                    <a:gd name="connsiteY0" fmla="*/ 0 h 22722"/>
                    <a:gd name="connsiteX1" fmla="*/ 0 w 126940"/>
                    <a:gd name="connsiteY1" fmla="*/ 9323 h 22722"/>
                    <a:gd name="connsiteX2" fmla="*/ 1588 w 126940"/>
                    <a:gd name="connsiteY2" fmla="*/ 10040 h 22722"/>
                    <a:gd name="connsiteX3" fmla="*/ 112341 w 126940"/>
                    <a:gd name="connsiteY3" fmla="*/ 22642 h 22722"/>
                    <a:gd name="connsiteX4" fmla="*/ 126940 w 126940"/>
                    <a:gd name="connsiteY4" fmla="*/ 19927 h 22722"/>
                    <a:gd name="connsiteX5" fmla="*/ 118180 w 126940"/>
                    <a:gd name="connsiteY5" fmla="*/ 18237 h 22722"/>
                    <a:gd name="connsiteX6" fmla="*/ 4405 w 126940"/>
                    <a:gd name="connsiteY6" fmla="*/ 256 h 22722"/>
                    <a:gd name="connsiteX7" fmla="*/ 2766 w 126940"/>
                    <a:gd name="connsiteY7" fmla="*/ 0 h 2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6940" h="22722">
                      <a:moveTo>
                        <a:pt x="2766" y="0"/>
                      </a:moveTo>
                      <a:cubicBezTo>
                        <a:pt x="1844" y="3176"/>
                        <a:pt x="922" y="6301"/>
                        <a:pt x="0" y="9323"/>
                      </a:cubicBezTo>
                      <a:cubicBezTo>
                        <a:pt x="563" y="9733"/>
                        <a:pt x="1076" y="9989"/>
                        <a:pt x="1588" y="10040"/>
                      </a:cubicBezTo>
                      <a:cubicBezTo>
                        <a:pt x="13831" y="11628"/>
                        <a:pt x="80529" y="23820"/>
                        <a:pt x="112341" y="22642"/>
                      </a:cubicBezTo>
                      <a:cubicBezTo>
                        <a:pt x="119000" y="22386"/>
                        <a:pt x="124123" y="21566"/>
                        <a:pt x="126940" y="19927"/>
                      </a:cubicBezTo>
                      <a:cubicBezTo>
                        <a:pt x="125147" y="19517"/>
                        <a:pt x="122125" y="18954"/>
                        <a:pt x="118180" y="18237"/>
                      </a:cubicBezTo>
                      <a:cubicBezTo>
                        <a:pt x="90467" y="13421"/>
                        <a:pt x="16803" y="3022"/>
                        <a:pt x="4405" y="256"/>
                      </a:cubicBezTo>
                      <a:cubicBezTo>
                        <a:pt x="3842" y="154"/>
                        <a:pt x="3279" y="51"/>
                        <a:pt x="2766" y="0"/>
                      </a:cubicBezTo>
                      <a:close/>
                    </a:path>
                  </a:pathLst>
                </a:custGeom>
                <a:solidFill>
                  <a:srgbClr val="000000"/>
                </a:solidFill>
                <a:ln w="5123" cap="flat">
                  <a:noFill/>
                  <a:prstDash val="solid"/>
                  <a:miter/>
                </a:ln>
              </p:spPr>
              <p:txBody>
                <a:bodyPr rtlCol="0" anchor="ctr"/>
                <a:lstStyle/>
                <a:p>
                  <a:endParaRPr lang="en-US"/>
                </a:p>
              </p:txBody>
            </p:sp>
            <p:sp>
              <p:nvSpPr>
                <p:cNvPr id="29" name="Graphic 472">
                  <a:extLst>
                    <a:ext uri="{FF2B5EF4-FFF2-40B4-BE49-F238E27FC236}">
                      <a16:creationId xmlns:a16="http://schemas.microsoft.com/office/drawing/2014/main" id="{DC616167-CF3C-44F9-93F0-9BC662B21737}"/>
                    </a:ext>
                  </a:extLst>
                </p:cNvPr>
                <p:cNvSpPr/>
                <p:nvPr/>
              </p:nvSpPr>
              <p:spPr>
                <a:xfrm>
                  <a:off x="2550781" y="4332898"/>
                  <a:ext cx="174210" cy="171729"/>
                </a:xfrm>
                <a:custGeom>
                  <a:avLst/>
                  <a:gdLst>
                    <a:gd name="connsiteX0" fmla="*/ 87250 w 174210"/>
                    <a:gd name="connsiteY0" fmla="*/ 171712 h 171729"/>
                    <a:gd name="connsiteX1" fmla="*/ 128693 w 174210"/>
                    <a:gd name="connsiteY1" fmla="*/ 161262 h 171729"/>
                    <a:gd name="connsiteX2" fmla="*/ 152923 w 174210"/>
                    <a:gd name="connsiteY2" fmla="*/ 142565 h 171729"/>
                    <a:gd name="connsiteX3" fmla="*/ 174182 w 174210"/>
                    <a:gd name="connsiteY3" fmla="*/ 94718 h 171729"/>
                    <a:gd name="connsiteX4" fmla="*/ 145649 w 174210"/>
                    <a:gd name="connsiteY4" fmla="*/ 20132 h 171729"/>
                    <a:gd name="connsiteX5" fmla="*/ 138067 w 174210"/>
                    <a:gd name="connsiteY5" fmla="*/ 17673 h 171729"/>
                    <a:gd name="connsiteX6" fmla="*/ 138835 w 174210"/>
                    <a:gd name="connsiteY6" fmla="*/ 15061 h 171729"/>
                    <a:gd name="connsiteX7" fmla="*/ 81052 w 174210"/>
                    <a:gd name="connsiteY7" fmla="*/ 0 h 171729"/>
                    <a:gd name="connsiteX8" fmla="*/ 62 w 174210"/>
                    <a:gd name="connsiteY8" fmla="*/ 81092 h 171729"/>
                    <a:gd name="connsiteX9" fmla="*/ 26290 w 174210"/>
                    <a:gd name="connsiteY9" fmla="*/ 148814 h 171729"/>
                    <a:gd name="connsiteX10" fmla="*/ 34794 w 174210"/>
                    <a:gd name="connsiteY10" fmla="*/ 155371 h 171729"/>
                    <a:gd name="connsiteX11" fmla="*/ 87250 w 174210"/>
                    <a:gd name="connsiteY11" fmla="*/ 171712 h 171729"/>
                    <a:gd name="connsiteX12" fmla="*/ 10922 w 174210"/>
                    <a:gd name="connsiteY12" fmla="*/ 80119 h 171729"/>
                    <a:gd name="connsiteX13" fmla="*/ 84945 w 174210"/>
                    <a:gd name="connsiteY13" fmla="*/ 9323 h 171729"/>
                    <a:gd name="connsiteX14" fmla="*/ 165525 w 174210"/>
                    <a:gd name="connsiteY14" fmla="*/ 92311 h 171729"/>
                    <a:gd name="connsiteX15" fmla="*/ 88480 w 174210"/>
                    <a:gd name="connsiteY15" fmla="*/ 162235 h 171729"/>
                    <a:gd name="connsiteX16" fmla="*/ 10922 w 174210"/>
                    <a:gd name="connsiteY16" fmla="*/ 80119 h 171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4210" h="171729">
                      <a:moveTo>
                        <a:pt x="87250" y="171712"/>
                      </a:moveTo>
                      <a:cubicBezTo>
                        <a:pt x="101850" y="172020"/>
                        <a:pt x="116091" y="168075"/>
                        <a:pt x="128693" y="161262"/>
                      </a:cubicBezTo>
                      <a:cubicBezTo>
                        <a:pt x="137811" y="156344"/>
                        <a:pt x="146059" y="149941"/>
                        <a:pt x="152923" y="142565"/>
                      </a:cubicBezTo>
                      <a:cubicBezTo>
                        <a:pt x="165730" y="128835"/>
                        <a:pt x="173823" y="111777"/>
                        <a:pt x="174182" y="94718"/>
                      </a:cubicBezTo>
                      <a:cubicBezTo>
                        <a:pt x="174797" y="63112"/>
                        <a:pt x="165525" y="36934"/>
                        <a:pt x="145649" y="20132"/>
                      </a:cubicBezTo>
                      <a:cubicBezTo>
                        <a:pt x="144214" y="25050"/>
                        <a:pt x="136633" y="22540"/>
                        <a:pt x="138067" y="17673"/>
                      </a:cubicBezTo>
                      <a:cubicBezTo>
                        <a:pt x="138323" y="16854"/>
                        <a:pt x="138579" y="15931"/>
                        <a:pt x="138835" y="15061"/>
                      </a:cubicBezTo>
                      <a:cubicBezTo>
                        <a:pt x="124236" y="5379"/>
                        <a:pt x="105026" y="0"/>
                        <a:pt x="81052" y="0"/>
                      </a:cubicBezTo>
                      <a:cubicBezTo>
                        <a:pt x="38636" y="0"/>
                        <a:pt x="1650" y="35808"/>
                        <a:pt x="62" y="81092"/>
                      </a:cubicBezTo>
                      <a:cubicBezTo>
                        <a:pt x="-707" y="103939"/>
                        <a:pt x="5543" y="130321"/>
                        <a:pt x="26290" y="148814"/>
                      </a:cubicBezTo>
                      <a:cubicBezTo>
                        <a:pt x="28903" y="151119"/>
                        <a:pt x="31720" y="153322"/>
                        <a:pt x="34794" y="155371"/>
                      </a:cubicBezTo>
                      <a:cubicBezTo>
                        <a:pt x="47652" y="163926"/>
                        <a:pt x="64761" y="169920"/>
                        <a:pt x="87250" y="171712"/>
                      </a:cubicBezTo>
                      <a:close/>
                      <a:moveTo>
                        <a:pt x="10922" y="80119"/>
                      </a:moveTo>
                      <a:cubicBezTo>
                        <a:pt x="11793" y="42826"/>
                        <a:pt x="41607" y="8913"/>
                        <a:pt x="84945" y="9323"/>
                      </a:cubicBezTo>
                      <a:cubicBezTo>
                        <a:pt x="137196" y="9835"/>
                        <a:pt x="166652" y="45848"/>
                        <a:pt x="165525" y="92311"/>
                      </a:cubicBezTo>
                      <a:cubicBezTo>
                        <a:pt x="164756" y="124635"/>
                        <a:pt x="123519" y="163260"/>
                        <a:pt x="88480" y="162235"/>
                      </a:cubicBezTo>
                      <a:cubicBezTo>
                        <a:pt x="26854" y="159162"/>
                        <a:pt x="10102" y="114748"/>
                        <a:pt x="10922" y="80119"/>
                      </a:cubicBezTo>
                      <a:close/>
                    </a:path>
                  </a:pathLst>
                </a:custGeom>
                <a:solidFill>
                  <a:srgbClr val="000000"/>
                </a:solidFill>
                <a:ln w="5123" cap="flat">
                  <a:noFill/>
                  <a:prstDash val="solid"/>
                  <a:miter/>
                </a:ln>
              </p:spPr>
              <p:txBody>
                <a:bodyPr rtlCol="0" anchor="ctr"/>
                <a:lstStyle/>
                <a:p>
                  <a:endParaRPr lang="en-US"/>
                </a:p>
              </p:txBody>
            </p:sp>
            <p:sp>
              <p:nvSpPr>
                <p:cNvPr id="30" name="Graphic 472">
                  <a:extLst>
                    <a:ext uri="{FF2B5EF4-FFF2-40B4-BE49-F238E27FC236}">
                      <a16:creationId xmlns:a16="http://schemas.microsoft.com/office/drawing/2014/main" id="{17C91FCF-581F-4BA0-83A8-AF6E93334494}"/>
                    </a:ext>
                  </a:extLst>
                </p:cNvPr>
                <p:cNvSpPr/>
                <p:nvPr/>
              </p:nvSpPr>
              <p:spPr>
                <a:xfrm>
                  <a:off x="2688667" y="3996349"/>
                  <a:ext cx="110474" cy="359325"/>
                </a:xfrm>
                <a:custGeom>
                  <a:avLst/>
                  <a:gdLst>
                    <a:gd name="connsiteX0" fmla="*/ 7762 w 110474"/>
                    <a:gd name="connsiteY0" fmla="*/ 356681 h 359325"/>
                    <a:gd name="connsiteX1" fmla="*/ 7762 w 110474"/>
                    <a:gd name="connsiteY1" fmla="*/ 356681 h 359325"/>
                    <a:gd name="connsiteX2" fmla="*/ 18622 w 110474"/>
                    <a:gd name="connsiteY2" fmla="*/ 319644 h 359325"/>
                    <a:gd name="connsiteX3" fmla="*/ 21389 w 110474"/>
                    <a:gd name="connsiteY3" fmla="*/ 310321 h 359325"/>
                    <a:gd name="connsiteX4" fmla="*/ 72411 w 110474"/>
                    <a:gd name="connsiteY4" fmla="*/ 136815 h 359325"/>
                    <a:gd name="connsiteX5" fmla="*/ 70925 w 110474"/>
                    <a:gd name="connsiteY5" fmla="*/ 136610 h 359325"/>
                    <a:gd name="connsiteX6" fmla="*/ 71950 w 110474"/>
                    <a:gd name="connsiteY6" fmla="*/ 128721 h 359325"/>
                    <a:gd name="connsiteX7" fmla="*/ 74665 w 110474"/>
                    <a:gd name="connsiteY7" fmla="*/ 129080 h 359325"/>
                    <a:gd name="connsiteX8" fmla="*/ 110319 w 110474"/>
                    <a:gd name="connsiteY8" fmla="*/ 5162 h 359325"/>
                    <a:gd name="connsiteX9" fmla="*/ 102737 w 110474"/>
                    <a:gd name="connsiteY9" fmla="*/ 2703 h 359325"/>
                    <a:gd name="connsiteX10" fmla="*/ 949 w 110474"/>
                    <a:gd name="connsiteY10" fmla="*/ 351609 h 359325"/>
                    <a:gd name="connsiteX11" fmla="*/ 181 w 110474"/>
                    <a:gd name="connsiteY11" fmla="*/ 354222 h 359325"/>
                    <a:gd name="connsiteX12" fmla="*/ 7762 w 110474"/>
                    <a:gd name="connsiteY12" fmla="*/ 356681 h 359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0474" h="359325">
                      <a:moveTo>
                        <a:pt x="7762" y="356681"/>
                      </a:moveTo>
                      <a:cubicBezTo>
                        <a:pt x="7762" y="356681"/>
                        <a:pt x="7762" y="356681"/>
                        <a:pt x="7762" y="356681"/>
                      </a:cubicBezTo>
                      <a:cubicBezTo>
                        <a:pt x="10426" y="347614"/>
                        <a:pt x="14166" y="334909"/>
                        <a:pt x="18622" y="319644"/>
                      </a:cubicBezTo>
                      <a:cubicBezTo>
                        <a:pt x="19493" y="316621"/>
                        <a:pt x="20415" y="313548"/>
                        <a:pt x="21389" y="310321"/>
                      </a:cubicBezTo>
                      <a:cubicBezTo>
                        <a:pt x="35168" y="263499"/>
                        <a:pt x="54788" y="197058"/>
                        <a:pt x="72411" y="136815"/>
                      </a:cubicBezTo>
                      <a:cubicBezTo>
                        <a:pt x="71898" y="136764"/>
                        <a:pt x="71437" y="136661"/>
                        <a:pt x="70925" y="136610"/>
                      </a:cubicBezTo>
                      <a:cubicBezTo>
                        <a:pt x="65546" y="135944"/>
                        <a:pt x="66571" y="128055"/>
                        <a:pt x="71950" y="128721"/>
                      </a:cubicBezTo>
                      <a:cubicBezTo>
                        <a:pt x="72872" y="128824"/>
                        <a:pt x="73742" y="128977"/>
                        <a:pt x="74665" y="129080"/>
                      </a:cubicBezTo>
                      <a:cubicBezTo>
                        <a:pt x="90237" y="75906"/>
                        <a:pt x="103915" y="28521"/>
                        <a:pt x="110319" y="5162"/>
                      </a:cubicBezTo>
                      <a:cubicBezTo>
                        <a:pt x="111651" y="244"/>
                        <a:pt x="104069" y="-2266"/>
                        <a:pt x="102737" y="2703"/>
                      </a:cubicBezTo>
                      <a:cubicBezTo>
                        <a:pt x="86139" y="63509"/>
                        <a:pt x="19954" y="286654"/>
                        <a:pt x="949" y="351609"/>
                      </a:cubicBezTo>
                      <a:cubicBezTo>
                        <a:pt x="693" y="352532"/>
                        <a:pt x="437" y="353402"/>
                        <a:pt x="181" y="354222"/>
                      </a:cubicBezTo>
                      <a:cubicBezTo>
                        <a:pt x="-1254" y="359088"/>
                        <a:pt x="6277" y="361548"/>
                        <a:pt x="7762" y="356681"/>
                      </a:cubicBezTo>
                      <a:close/>
                    </a:path>
                  </a:pathLst>
                </a:custGeom>
                <a:solidFill>
                  <a:srgbClr val="000000"/>
                </a:solidFill>
                <a:ln w="5123" cap="flat">
                  <a:noFill/>
                  <a:prstDash val="solid"/>
                  <a:miter/>
                </a:ln>
              </p:spPr>
              <p:txBody>
                <a:bodyPr rtlCol="0" anchor="ctr"/>
                <a:lstStyle/>
                <a:p>
                  <a:endParaRPr lang="en-US"/>
                </a:p>
              </p:txBody>
            </p:sp>
            <p:sp>
              <p:nvSpPr>
                <p:cNvPr id="31" name="Graphic 472">
                  <a:extLst>
                    <a:ext uri="{FF2B5EF4-FFF2-40B4-BE49-F238E27FC236}">
                      <a16:creationId xmlns:a16="http://schemas.microsoft.com/office/drawing/2014/main" id="{891D73B0-CC94-483F-9DFF-3B3798A22390}"/>
                    </a:ext>
                  </a:extLst>
                </p:cNvPr>
                <p:cNvSpPr/>
                <p:nvPr/>
              </p:nvSpPr>
              <p:spPr>
                <a:xfrm>
                  <a:off x="2858460" y="4047616"/>
                  <a:ext cx="86368" cy="283131"/>
                </a:xfrm>
                <a:custGeom>
                  <a:avLst/>
                  <a:gdLst>
                    <a:gd name="connsiteX0" fmla="*/ 52610 w 86368"/>
                    <a:gd name="connsiteY0" fmla="*/ 107371 h 283131"/>
                    <a:gd name="connsiteX1" fmla="*/ 49178 w 86368"/>
                    <a:gd name="connsiteY1" fmla="*/ 106808 h 283131"/>
                    <a:gd name="connsiteX2" fmla="*/ 1076 w 86368"/>
                    <a:gd name="connsiteY2" fmla="*/ 275037 h 283131"/>
                    <a:gd name="connsiteX3" fmla="*/ 0 w 86368"/>
                    <a:gd name="connsiteY3" fmla="*/ 278725 h 283131"/>
                    <a:gd name="connsiteX4" fmla="*/ 7018 w 86368"/>
                    <a:gd name="connsiteY4" fmla="*/ 283131 h 283131"/>
                    <a:gd name="connsiteX5" fmla="*/ 8145 w 86368"/>
                    <a:gd name="connsiteY5" fmla="*/ 279289 h 283131"/>
                    <a:gd name="connsiteX6" fmla="*/ 86368 w 86368"/>
                    <a:gd name="connsiteY6" fmla="*/ 1229 h 283131"/>
                    <a:gd name="connsiteX7" fmla="*/ 78480 w 86368"/>
                    <a:gd name="connsiteY7" fmla="*/ 0 h 283131"/>
                    <a:gd name="connsiteX8" fmla="*/ 51381 w 86368"/>
                    <a:gd name="connsiteY8" fmla="*/ 99073 h 283131"/>
                    <a:gd name="connsiteX9" fmla="*/ 53634 w 86368"/>
                    <a:gd name="connsiteY9" fmla="*/ 99431 h 283131"/>
                    <a:gd name="connsiteX10" fmla="*/ 52610 w 86368"/>
                    <a:gd name="connsiteY10" fmla="*/ 107371 h 28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368" h="283131">
                      <a:moveTo>
                        <a:pt x="52610" y="107371"/>
                      </a:moveTo>
                      <a:cubicBezTo>
                        <a:pt x="51483" y="107167"/>
                        <a:pt x="50305" y="107013"/>
                        <a:pt x="49178" y="106808"/>
                      </a:cubicBezTo>
                      <a:cubicBezTo>
                        <a:pt x="35500" y="155217"/>
                        <a:pt x="18698" y="213924"/>
                        <a:pt x="1076" y="275037"/>
                      </a:cubicBezTo>
                      <a:cubicBezTo>
                        <a:pt x="717" y="276267"/>
                        <a:pt x="359" y="277496"/>
                        <a:pt x="0" y="278725"/>
                      </a:cubicBezTo>
                      <a:cubicBezTo>
                        <a:pt x="2408" y="280057"/>
                        <a:pt x="4764" y="281543"/>
                        <a:pt x="7018" y="283131"/>
                      </a:cubicBezTo>
                      <a:cubicBezTo>
                        <a:pt x="7377" y="281850"/>
                        <a:pt x="7735" y="280570"/>
                        <a:pt x="8145" y="279289"/>
                      </a:cubicBezTo>
                      <a:cubicBezTo>
                        <a:pt x="43901" y="155115"/>
                        <a:pt x="76636" y="40316"/>
                        <a:pt x="86368" y="1229"/>
                      </a:cubicBezTo>
                      <a:cubicBezTo>
                        <a:pt x="83705" y="973"/>
                        <a:pt x="81041" y="512"/>
                        <a:pt x="78480" y="0"/>
                      </a:cubicBezTo>
                      <a:cubicBezTo>
                        <a:pt x="73869" y="18493"/>
                        <a:pt x="64136" y="53840"/>
                        <a:pt x="51381" y="99073"/>
                      </a:cubicBezTo>
                      <a:cubicBezTo>
                        <a:pt x="52149" y="99175"/>
                        <a:pt x="52917" y="99329"/>
                        <a:pt x="53634" y="99431"/>
                      </a:cubicBezTo>
                      <a:cubicBezTo>
                        <a:pt x="59013" y="100353"/>
                        <a:pt x="57989" y="108242"/>
                        <a:pt x="52610" y="107371"/>
                      </a:cubicBezTo>
                      <a:close/>
                    </a:path>
                  </a:pathLst>
                </a:custGeom>
                <a:solidFill>
                  <a:srgbClr val="000000"/>
                </a:solidFill>
                <a:ln w="5123" cap="flat">
                  <a:noFill/>
                  <a:prstDash val="solid"/>
                  <a:miter/>
                </a:ln>
              </p:spPr>
              <p:txBody>
                <a:bodyPr rtlCol="0" anchor="ctr"/>
                <a:lstStyle/>
                <a:p>
                  <a:endParaRPr lang="en-US"/>
                </a:p>
              </p:txBody>
            </p:sp>
            <p:sp>
              <p:nvSpPr>
                <p:cNvPr id="32" name="Graphic 472">
                  <a:extLst>
                    <a:ext uri="{FF2B5EF4-FFF2-40B4-BE49-F238E27FC236}">
                      <a16:creationId xmlns:a16="http://schemas.microsoft.com/office/drawing/2014/main" id="{2310021D-D8B3-4B6D-83C5-DA3124DA579F}"/>
                    </a:ext>
                  </a:extLst>
                </p:cNvPr>
                <p:cNvSpPr/>
                <p:nvPr/>
              </p:nvSpPr>
              <p:spPr>
                <a:xfrm>
                  <a:off x="2745422" y="4559065"/>
                  <a:ext cx="54229" cy="165744"/>
                </a:xfrm>
                <a:custGeom>
                  <a:avLst/>
                  <a:gdLst>
                    <a:gd name="connsiteX0" fmla="*/ 44650 w 54229"/>
                    <a:gd name="connsiteY0" fmla="*/ 4201 h 165744"/>
                    <a:gd name="connsiteX1" fmla="*/ 40961 w 54229"/>
                    <a:gd name="connsiteY1" fmla="*/ 17059 h 165744"/>
                    <a:gd name="connsiteX2" fmla="*/ 2029 w 54229"/>
                    <a:gd name="connsiteY2" fmla="*/ 153527 h 165744"/>
                    <a:gd name="connsiteX3" fmla="*/ 134 w 54229"/>
                    <a:gd name="connsiteY3" fmla="*/ 160750 h 165744"/>
                    <a:gd name="connsiteX4" fmla="*/ 7818 w 54229"/>
                    <a:gd name="connsiteY4" fmla="*/ 162902 h 165744"/>
                    <a:gd name="connsiteX5" fmla="*/ 8637 w 54229"/>
                    <a:gd name="connsiteY5" fmla="*/ 159726 h 165744"/>
                    <a:gd name="connsiteX6" fmla="*/ 51411 w 54229"/>
                    <a:gd name="connsiteY6" fmla="*/ 9733 h 165744"/>
                    <a:gd name="connsiteX7" fmla="*/ 54229 w 54229"/>
                    <a:gd name="connsiteY7" fmla="*/ 0 h 165744"/>
                    <a:gd name="connsiteX8" fmla="*/ 44650 w 54229"/>
                    <a:gd name="connsiteY8" fmla="*/ 4201 h 165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229" h="165744">
                      <a:moveTo>
                        <a:pt x="44650" y="4201"/>
                      </a:moveTo>
                      <a:cubicBezTo>
                        <a:pt x="43369" y="8555"/>
                        <a:pt x="42139" y="12807"/>
                        <a:pt x="40961" y="17059"/>
                      </a:cubicBezTo>
                      <a:cubicBezTo>
                        <a:pt x="22264" y="81810"/>
                        <a:pt x="7715" y="132524"/>
                        <a:pt x="2029" y="153527"/>
                      </a:cubicBezTo>
                      <a:cubicBezTo>
                        <a:pt x="1209" y="156549"/>
                        <a:pt x="543" y="159008"/>
                        <a:pt x="134" y="160750"/>
                      </a:cubicBezTo>
                      <a:cubicBezTo>
                        <a:pt x="-1096" y="165719"/>
                        <a:pt x="6537" y="167922"/>
                        <a:pt x="7818" y="162902"/>
                      </a:cubicBezTo>
                      <a:cubicBezTo>
                        <a:pt x="8022" y="162031"/>
                        <a:pt x="8330" y="160955"/>
                        <a:pt x="8637" y="159726"/>
                      </a:cubicBezTo>
                      <a:cubicBezTo>
                        <a:pt x="13606" y="141028"/>
                        <a:pt x="30050" y="83756"/>
                        <a:pt x="51411" y="9733"/>
                      </a:cubicBezTo>
                      <a:cubicBezTo>
                        <a:pt x="52334" y="6506"/>
                        <a:pt x="53256" y="3279"/>
                        <a:pt x="54229" y="0"/>
                      </a:cubicBezTo>
                      <a:cubicBezTo>
                        <a:pt x="51053" y="1639"/>
                        <a:pt x="47928" y="3023"/>
                        <a:pt x="44650" y="4201"/>
                      </a:cubicBezTo>
                      <a:close/>
                    </a:path>
                  </a:pathLst>
                </a:custGeom>
                <a:solidFill>
                  <a:srgbClr val="000000"/>
                </a:solidFill>
                <a:ln w="5123" cap="flat">
                  <a:noFill/>
                  <a:prstDash val="solid"/>
                  <a:miter/>
                </a:ln>
              </p:spPr>
              <p:txBody>
                <a:bodyPr rtlCol="0" anchor="ctr"/>
                <a:lstStyle/>
                <a:p>
                  <a:endParaRPr lang="en-US"/>
                </a:p>
              </p:txBody>
            </p:sp>
            <p:sp>
              <p:nvSpPr>
                <p:cNvPr id="33" name="Graphic 472">
                  <a:extLst>
                    <a:ext uri="{FF2B5EF4-FFF2-40B4-BE49-F238E27FC236}">
                      <a16:creationId xmlns:a16="http://schemas.microsoft.com/office/drawing/2014/main" id="{651EAB7A-A26E-45F8-A0AC-0249D719AC7B}"/>
                    </a:ext>
                  </a:extLst>
                </p:cNvPr>
                <p:cNvSpPr/>
                <p:nvPr/>
              </p:nvSpPr>
              <p:spPr>
                <a:xfrm>
                  <a:off x="2756034" y="4125031"/>
                  <a:ext cx="159580" cy="30023"/>
                </a:xfrm>
                <a:custGeom>
                  <a:avLst/>
                  <a:gdLst>
                    <a:gd name="connsiteX0" fmla="*/ 3558 w 159580"/>
                    <a:gd name="connsiteY0" fmla="*/ 7929 h 30023"/>
                    <a:gd name="connsiteX1" fmla="*/ 5044 w 159580"/>
                    <a:gd name="connsiteY1" fmla="*/ 8134 h 30023"/>
                    <a:gd name="connsiteX2" fmla="*/ 151604 w 159580"/>
                    <a:gd name="connsiteY2" fmla="*/ 29393 h 30023"/>
                    <a:gd name="connsiteX3" fmla="*/ 155036 w 159580"/>
                    <a:gd name="connsiteY3" fmla="*/ 29956 h 30023"/>
                    <a:gd name="connsiteX4" fmla="*/ 156061 w 159580"/>
                    <a:gd name="connsiteY4" fmla="*/ 22067 h 30023"/>
                    <a:gd name="connsiteX5" fmla="*/ 153807 w 159580"/>
                    <a:gd name="connsiteY5" fmla="*/ 21709 h 30023"/>
                    <a:gd name="connsiteX6" fmla="*/ 7298 w 159580"/>
                    <a:gd name="connsiteY6" fmla="*/ 398 h 30023"/>
                    <a:gd name="connsiteX7" fmla="*/ 4583 w 159580"/>
                    <a:gd name="connsiteY7" fmla="*/ 40 h 30023"/>
                    <a:gd name="connsiteX8" fmla="*/ 3558 w 159580"/>
                    <a:gd name="connsiteY8" fmla="*/ 7929 h 30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580" h="30023">
                      <a:moveTo>
                        <a:pt x="3558" y="7929"/>
                      </a:moveTo>
                      <a:cubicBezTo>
                        <a:pt x="4070" y="7980"/>
                        <a:pt x="4532" y="8083"/>
                        <a:pt x="5044" y="8134"/>
                      </a:cubicBezTo>
                      <a:cubicBezTo>
                        <a:pt x="54017" y="14281"/>
                        <a:pt x="102887" y="21401"/>
                        <a:pt x="151604" y="29393"/>
                      </a:cubicBezTo>
                      <a:cubicBezTo>
                        <a:pt x="152731" y="29598"/>
                        <a:pt x="153909" y="29751"/>
                        <a:pt x="155036" y="29956"/>
                      </a:cubicBezTo>
                      <a:cubicBezTo>
                        <a:pt x="160364" y="30827"/>
                        <a:pt x="161388" y="22938"/>
                        <a:pt x="156061" y="22067"/>
                      </a:cubicBezTo>
                      <a:cubicBezTo>
                        <a:pt x="155292" y="21965"/>
                        <a:pt x="154524" y="21811"/>
                        <a:pt x="153807" y="21709"/>
                      </a:cubicBezTo>
                      <a:cubicBezTo>
                        <a:pt x="105141" y="13666"/>
                        <a:pt x="56271" y="6597"/>
                        <a:pt x="7298" y="398"/>
                      </a:cubicBezTo>
                      <a:cubicBezTo>
                        <a:pt x="6376" y="296"/>
                        <a:pt x="5505" y="142"/>
                        <a:pt x="4583" y="40"/>
                      </a:cubicBezTo>
                      <a:cubicBezTo>
                        <a:pt x="-796" y="-626"/>
                        <a:pt x="-1821" y="7263"/>
                        <a:pt x="3558" y="7929"/>
                      </a:cubicBezTo>
                      <a:close/>
                    </a:path>
                  </a:pathLst>
                </a:custGeom>
                <a:solidFill>
                  <a:srgbClr val="000000"/>
                </a:solidFill>
                <a:ln w="5123" cap="flat">
                  <a:noFill/>
                  <a:prstDash val="solid"/>
                  <a:miter/>
                </a:ln>
              </p:spPr>
              <p:txBody>
                <a:bodyPr rtlCol="0" anchor="ctr"/>
                <a:lstStyle/>
                <a:p>
                  <a:endParaRPr lang="en-US"/>
                </a:p>
              </p:txBody>
            </p:sp>
          </p:grpSp>
        </p:grpSp>
        <p:sp>
          <p:nvSpPr>
            <p:cNvPr id="12" name="Graphic 472">
              <a:extLst>
                <a:ext uri="{FF2B5EF4-FFF2-40B4-BE49-F238E27FC236}">
                  <a16:creationId xmlns:a16="http://schemas.microsoft.com/office/drawing/2014/main" id="{668DACCB-9411-4CDD-BF44-DA92E33DB50E}"/>
                </a:ext>
              </a:extLst>
            </p:cNvPr>
            <p:cNvSpPr/>
            <p:nvPr/>
          </p:nvSpPr>
          <p:spPr>
            <a:xfrm>
              <a:off x="2486860" y="2511573"/>
              <a:ext cx="126940" cy="169345"/>
            </a:xfrm>
            <a:custGeom>
              <a:avLst/>
              <a:gdLst>
                <a:gd name="connsiteX0" fmla="*/ 126940 w 126940"/>
                <a:gd name="connsiteY0" fmla="*/ 28923 h 169345"/>
                <a:gd name="connsiteX1" fmla="*/ 30890 w 126940"/>
                <a:gd name="connsiteY1" fmla="*/ 21137 h 169345"/>
                <a:gd name="connsiteX2" fmla="*/ 36678 w 126940"/>
                <a:gd name="connsiteY2" fmla="*/ 146950 h 169345"/>
                <a:gd name="connsiteX3" fmla="*/ 0 w 126940"/>
                <a:gd name="connsiteY3" fmla="*/ 169080 h 169345"/>
                <a:gd name="connsiteX4" fmla="*/ 77199 w 126940"/>
                <a:gd name="connsiteY4" fmla="*/ 106788 h 169345"/>
                <a:gd name="connsiteX5" fmla="*/ 126940 w 126940"/>
                <a:gd name="connsiteY5" fmla="*/ 28923 h 169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940" h="169345">
                  <a:moveTo>
                    <a:pt x="126940" y="28923"/>
                  </a:moveTo>
                  <a:cubicBezTo>
                    <a:pt x="126940" y="28923"/>
                    <a:pt x="66902" y="-30603"/>
                    <a:pt x="30890" y="21137"/>
                  </a:cubicBezTo>
                  <a:cubicBezTo>
                    <a:pt x="-14804" y="86810"/>
                    <a:pt x="69874" y="112013"/>
                    <a:pt x="36678" y="146950"/>
                  </a:cubicBezTo>
                  <a:cubicBezTo>
                    <a:pt x="36678" y="146950"/>
                    <a:pt x="15471" y="166775"/>
                    <a:pt x="0" y="169080"/>
                  </a:cubicBezTo>
                  <a:cubicBezTo>
                    <a:pt x="0" y="169080"/>
                    <a:pt x="98202" y="176969"/>
                    <a:pt x="77199" y="106788"/>
                  </a:cubicBezTo>
                  <a:cubicBezTo>
                    <a:pt x="51124" y="19856"/>
                    <a:pt x="113263" y="23903"/>
                    <a:pt x="126940" y="28923"/>
                  </a:cubicBezTo>
                  <a:close/>
                </a:path>
              </a:pathLst>
            </a:custGeom>
            <a:solidFill>
              <a:srgbClr val="FFFFFF"/>
            </a:solidFill>
            <a:ln w="7684" cap="flat">
              <a:solidFill>
                <a:srgbClr val="000000"/>
              </a:solidFill>
              <a:prstDash val="solid"/>
              <a:miter/>
            </a:ln>
          </p:spPr>
          <p:txBody>
            <a:bodyPr rtlCol="0" anchor="ctr"/>
            <a:lstStyle/>
            <a:p>
              <a:endParaRPr lang="en-US"/>
            </a:p>
          </p:txBody>
        </p:sp>
        <p:sp>
          <p:nvSpPr>
            <p:cNvPr id="13" name="Graphic 472">
              <a:extLst>
                <a:ext uri="{FF2B5EF4-FFF2-40B4-BE49-F238E27FC236}">
                  <a16:creationId xmlns:a16="http://schemas.microsoft.com/office/drawing/2014/main" id="{51BC33A5-FF35-47EF-AF19-AC0DB77FCCCE}"/>
                </a:ext>
              </a:extLst>
            </p:cNvPr>
            <p:cNvSpPr/>
            <p:nvPr/>
          </p:nvSpPr>
          <p:spPr>
            <a:xfrm>
              <a:off x="898058" y="2903422"/>
              <a:ext cx="90825" cy="121203"/>
            </a:xfrm>
            <a:custGeom>
              <a:avLst/>
              <a:gdLst>
                <a:gd name="connsiteX0" fmla="*/ 90825 w 90825"/>
                <a:gd name="connsiteY0" fmla="*/ 20712 h 121203"/>
                <a:gd name="connsiteX1" fmla="*/ 22079 w 90825"/>
                <a:gd name="connsiteY1" fmla="*/ 15128 h 121203"/>
                <a:gd name="connsiteX2" fmla="*/ 26228 w 90825"/>
                <a:gd name="connsiteY2" fmla="*/ 105185 h 121203"/>
                <a:gd name="connsiteX3" fmla="*/ 0 w 90825"/>
                <a:gd name="connsiteY3" fmla="*/ 121014 h 121203"/>
                <a:gd name="connsiteX4" fmla="*/ 55274 w 90825"/>
                <a:gd name="connsiteY4" fmla="*/ 76396 h 121203"/>
                <a:gd name="connsiteX5" fmla="*/ 90825 w 90825"/>
                <a:gd name="connsiteY5" fmla="*/ 20712 h 121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25" h="121203">
                  <a:moveTo>
                    <a:pt x="90825" y="20712"/>
                  </a:moveTo>
                  <a:cubicBezTo>
                    <a:pt x="90825" y="20712"/>
                    <a:pt x="47846" y="-21909"/>
                    <a:pt x="22079" y="15128"/>
                  </a:cubicBezTo>
                  <a:cubicBezTo>
                    <a:pt x="-10655" y="62155"/>
                    <a:pt x="49997" y="80187"/>
                    <a:pt x="26228" y="105185"/>
                  </a:cubicBezTo>
                  <a:cubicBezTo>
                    <a:pt x="26228" y="105185"/>
                    <a:pt x="11014" y="119375"/>
                    <a:pt x="0" y="121014"/>
                  </a:cubicBezTo>
                  <a:cubicBezTo>
                    <a:pt x="0" y="121014"/>
                    <a:pt x="70283" y="126649"/>
                    <a:pt x="55274" y="76396"/>
                  </a:cubicBezTo>
                  <a:cubicBezTo>
                    <a:pt x="36576" y="14206"/>
                    <a:pt x="81092" y="17126"/>
                    <a:pt x="90825" y="20712"/>
                  </a:cubicBezTo>
                  <a:close/>
                </a:path>
              </a:pathLst>
            </a:custGeom>
            <a:solidFill>
              <a:srgbClr val="FFFFFF"/>
            </a:solidFill>
            <a:ln w="7684" cap="flat">
              <a:solidFill>
                <a:srgbClr val="000000"/>
              </a:solidFill>
              <a:prstDash val="solid"/>
              <a:miter/>
            </a:ln>
          </p:spPr>
          <p:txBody>
            <a:bodyPr rtlCol="0" anchor="ctr"/>
            <a:lstStyle/>
            <a:p>
              <a:endParaRPr lang="en-US"/>
            </a:p>
          </p:txBody>
        </p:sp>
        <p:sp>
          <p:nvSpPr>
            <p:cNvPr id="14" name="Graphic 472">
              <a:extLst>
                <a:ext uri="{FF2B5EF4-FFF2-40B4-BE49-F238E27FC236}">
                  <a16:creationId xmlns:a16="http://schemas.microsoft.com/office/drawing/2014/main" id="{9D04E046-0217-4007-92DB-A2BEA3FB5234}"/>
                </a:ext>
              </a:extLst>
            </p:cNvPr>
            <p:cNvSpPr/>
            <p:nvPr/>
          </p:nvSpPr>
          <p:spPr>
            <a:xfrm>
              <a:off x="1337636" y="3141356"/>
              <a:ext cx="126940" cy="169345"/>
            </a:xfrm>
            <a:custGeom>
              <a:avLst/>
              <a:gdLst>
                <a:gd name="connsiteX0" fmla="*/ 126940 w 126940"/>
                <a:gd name="connsiteY0" fmla="*/ 28923 h 169345"/>
                <a:gd name="connsiteX1" fmla="*/ 30890 w 126940"/>
                <a:gd name="connsiteY1" fmla="*/ 21137 h 169345"/>
                <a:gd name="connsiteX2" fmla="*/ 36678 w 126940"/>
                <a:gd name="connsiteY2" fmla="*/ 146950 h 169345"/>
                <a:gd name="connsiteX3" fmla="*/ 0 w 126940"/>
                <a:gd name="connsiteY3" fmla="*/ 169080 h 169345"/>
                <a:gd name="connsiteX4" fmla="*/ 77199 w 126940"/>
                <a:gd name="connsiteY4" fmla="*/ 106788 h 169345"/>
                <a:gd name="connsiteX5" fmla="*/ 126940 w 126940"/>
                <a:gd name="connsiteY5" fmla="*/ 28923 h 169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940" h="169345">
                  <a:moveTo>
                    <a:pt x="126940" y="28923"/>
                  </a:moveTo>
                  <a:cubicBezTo>
                    <a:pt x="126940" y="28923"/>
                    <a:pt x="66902" y="-30603"/>
                    <a:pt x="30890" y="21137"/>
                  </a:cubicBezTo>
                  <a:cubicBezTo>
                    <a:pt x="-14804" y="86810"/>
                    <a:pt x="69874" y="112013"/>
                    <a:pt x="36678" y="146950"/>
                  </a:cubicBezTo>
                  <a:cubicBezTo>
                    <a:pt x="36678" y="146950"/>
                    <a:pt x="15471" y="166775"/>
                    <a:pt x="0" y="169080"/>
                  </a:cubicBezTo>
                  <a:cubicBezTo>
                    <a:pt x="0" y="169080"/>
                    <a:pt x="98202" y="176969"/>
                    <a:pt x="77199" y="106788"/>
                  </a:cubicBezTo>
                  <a:cubicBezTo>
                    <a:pt x="51176" y="19856"/>
                    <a:pt x="113314" y="23954"/>
                    <a:pt x="126940" y="28923"/>
                  </a:cubicBezTo>
                  <a:close/>
                </a:path>
              </a:pathLst>
            </a:custGeom>
            <a:solidFill>
              <a:srgbClr val="FFFFFF"/>
            </a:solidFill>
            <a:ln w="7684" cap="flat">
              <a:solidFill>
                <a:srgbClr val="000000"/>
              </a:solidFill>
              <a:prstDash val="solid"/>
              <a:miter/>
            </a:ln>
          </p:spPr>
          <p:txBody>
            <a:bodyPr rtlCol="0" anchor="ctr"/>
            <a:lstStyle/>
            <a:p>
              <a:endParaRPr lang="en-US"/>
            </a:p>
          </p:txBody>
        </p:sp>
      </p:grpSp>
    </p:spTree>
    <p:extLst>
      <p:ext uri="{BB962C8B-B14F-4D97-AF65-F5344CB8AC3E}">
        <p14:creationId xmlns:p14="http://schemas.microsoft.com/office/powerpoint/2010/main" val="3462575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39835" y="418973"/>
            <a:ext cx="9045582" cy="697353"/>
          </a:xfrm>
        </p:spPr>
        <p:txBody>
          <a:bodyPr>
            <a:noAutofit/>
          </a:bodyPr>
          <a:lstStyle/>
          <a:p>
            <a:pPr fontAlgn="base"/>
            <a:r>
              <a:rPr lang="en-IE" dirty="0"/>
              <a:t>5 KOLLABORATIONSWERKZEUGE IM ÜBERBLICK</a:t>
            </a:r>
            <a:endParaRPr lang="en-US" b="0" i="0" dirty="0">
              <a:effectLst/>
            </a:endParaRPr>
          </a:p>
        </p:txBody>
      </p:sp>
      <p:sp>
        <p:nvSpPr>
          <p:cNvPr id="6" name="Text Placeholder 5"/>
          <p:cNvSpPr>
            <a:spLocks noGrp="1"/>
          </p:cNvSpPr>
          <p:nvPr>
            <p:ph type="body" sz="quarter" idx="14"/>
          </p:nvPr>
        </p:nvSpPr>
        <p:spPr>
          <a:xfrm>
            <a:off x="1678716" y="1707837"/>
            <a:ext cx="8817149" cy="3235569"/>
          </a:xfrm>
        </p:spPr>
        <p:txBody>
          <a:bodyPr/>
          <a:lstStyle/>
          <a:p>
            <a:pPr marL="457200" indent="-457200" fontAlgn="base">
              <a:buFont typeface="+mj-lt"/>
              <a:buAutoNum type="arabicPeriod"/>
            </a:pPr>
            <a:r>
              <a:rPr lang="en-IE" dirty="0">
                <a:solidFill>
                  <a:srgbClr val="C54A9A"/>
                </a:solidFill>
              </a:rPr>
              <a:t>TEDx-Veranstaltungen - </a:t>
            </a:r>
            <a:r>
              <a:rPr lang="en-IE" dirty="0"/>
              <a:t>gut </a:t>
            </a:r>
            <a:r>
              <a:rPr lang="en-IE" dirty="0" err="1"/>
              <a:t>zum</a:t>
            </a:r>
            <a:r>
              <a:rPr lang="en-IE" dirty="0"/>
              <a:t> </a:t>
            </a:r>
            <a:r>
              <a:rPr lang="en-IE" dirty="0" err="1"/>
              <a:t>Netzwerken</a:t>
            </a:r>
            <a:r>
              <a:rPr lang="en-IE" dirty="0"/>
              <a:t> und um </a:t>
            </a:r>
            <a:r>
              <a:rPr lang="en-IE" dirty="0" err="1"/>
              <a:t>mögliche</a:t>
            </a:r>
            <a:r>
              <a:rPr lang="en-IE" dirty="0"/>
              <a:t> </a:t>
            </a:r>
            <a:r>
              <a:rPr lang="en-IE" dirty="0" err="1"/>
              <a:t>Kollaborationspartner</a:t>
            </a:r>
            <a:r>
              <a:rPr lang="en-IE" dirty="0"/>
              <a:t> zu treffen</a:t>
            </a:r>
          </a:p>
          <a:p>
            <a:pPr marL="457200" indent="-457200" fontAlgn="base">
              <a:buFont typeface="+mj-lt"/>
              <a:buAutoNum type="arabicPeriod"/>
            </a:pPr>
            <a:r>
              <a:rPr lang="en-IE" dirty="0">
                <a:solidFill>
                  <a:srgbClr val="C54A9A"/>
                </a:solidFill>
              </a:rPr>
              <a:t>Soziale Medien, z. B. Facebook-Gruppen - </a:t>
            </a:r>
            <a:r>
              <a:rPr lang="en-IE" dirty="0" err="1"/>
              <a:t>nutze</a:t>
            </a:r>
            <a:r>
              <a:rPr lang="en-IE" dirty="0"/>
              <a:t> offene Gruppen, um instant </a:t>
            </a:r>
            <a:r>
              <a:rPr lang="en-IE" dirty="0" err="1"/>
              <a:t>eine</a:t>
            </a:r>
            <a:r>
              <a:rPr lang="en-IE" dirty="0"/>
              <a:t> </a:t>
            </a:r>
            <a:r>
              <a:rPr lang="en-IE" dirty="0" err="1"/>
              <a:t>kreative</a:t>
            </a:r>
            <a:r>
              <a:rPr lang="en-IE" dirty="0"/>
              <a:t> Gemeinschaft zu schaffen, oder warum nicht eine private Gruppe </a:t>
            </a:r>
            <a:r>
              <a:rPr lang="en-IE" dirty="0" err="1"/>
              <a:t>für</a:t>
            </a:r>
            <a:r>
              <a:rPr lang="en-IE" dirty="0"/>
              <a:t> </a:t>
            </a:r>
            <a:r>
              <a:rPr lang="en-IE" dirty="0" err="1"/>
              <a:t>dein</a:t>
            </a:r>
            <a:r>
              <a:rPr lang="en-IE" dirty="0"/>
              <a:t> kreatives Kollektiv? </a:t>
            </a:r>
          </a:p>
          <a:p>
            <a:pPr marL="457200" indent="-457200" fontAlgn="base">
              <a:buFont typeface="+mj-lt"/>
              <a:buAutoNum type="arabicPeriod"/>
            </a:pPr>
            <a:r>
              <a:rPr lang="en-BA" dirty="0">
                <a:solidFill>
                  <a:srgbClr val="C54A9A"/>
                </a:solidFill>
              </a:rPr>
              <a:t>Entrepreneurship-Foren, Expat-Foren, Frauenforen </a:t>
            </a:r>
            <a:r>
              <a:rPr lang="en-IE" dirty="0">
                <a:solidFill>
                  <a:srgbClr val="C54A9A"/>
                </a:solidFill>
              </a:rPr>
              <a:t>- </a:t>
            </a:r>
            <a:r>
              <a:rPr lang="en-IE" dirty="0"/>
              <a:t>eine gute Möglichkeit, um </a:t>
            </a:r>
            <a:r>
              <a:rPr lang="en-IE" dirty="0" err="1"/>
              <a:t>internationale</a:t>
            </a:r>
            <a:r>
              <a:rPr lang="en-IE" dirty="0"/>
              <a:t> Kontakte zu knüpfen </a:t>
            </a:r>
          </a:p>
          <a:p>
            <a:pPr marL="457200" indent="-457200" fontAlgn="base">
              <a:buFont typeface="+mj-lt"/>
              <a:buAutoNum type="arabicPeriod"/>
            </a:pPr>
            <a:r>
              <a:rPr lang="en-IE" dirty="0">
                <a:solidFill>
                  <a:srgbClr val="C54A9A"/>
                </a:solidFill>
              </a:rPr>
              <a:t>Meet up (Website/App) - </a:t>
            </a:r>
            <a:r>
              <a:rPr lang="en-IE" dirty="0"/>
              <a:t>großartige Möglichkeit, Kontakte zu knüpfen und kreative Netzwerkveranstaltungen/Gruppen in </a:t>
            </a:r>
            <a:r>
              <a:rPr lang="en-IE" dirty="0" err="1"/>
              <a:t>deiner</a:t>
            </a:r>
            <a:r>
              <a:rPr lang="en-IE" dirty="0"/>
              <a:t> Nähe zu finden </a:t>
            </a:r>
          </a:p>
          <a:p>
            <a:pPr marL="457200" indent="-457200" fontAlgn="base">
              <a:buFont typeface="+mj-lt"/>
              <a:buAutoNum type="arabicPeriod"/>
            </a:pPr>
            <a:r>
              <a:rPr lang="en-IE" dirty="0">
                <a:solidFill>
                  <a:srgbClr val="C54A9A"/>
                </a:solidFill>
              </a:rPr>
              <a:t>Kostenlose Online-Plattformen für soziale Zusammenarbeit - </a:t>
            </a:r>
            <a:r>
              <a:rPr lang="en-IE" dirty="0"/>
              <a:t>z. B. </a:t>
            </a:r>
            <a:r>
              <a:rPr lang="en-IE" dirty="0" err="1"/>
              <a:t>Diigo </a:t>
            </a:r>
            <a:r>
              <a:rPr lang="en-IE" dirty="0"/>
              <a:t>und Pinterest</a:t>
            </a:r>
          </a:p>
          <a:p>
            <a:pPr marL="457200" indent="-457200" fontAlgn="base">
              <a:buFont typeface="+mj-lt"/>
              <a:buAutoNum type="arabicPeriod"/>
            </a:pPr>
            <a:endParaRPr lang="en-US" dirty="0"/>
          </a:p>
          <a:p>
            <a:pPr marL="457200" indent="-457200" fontAlgn="base">
              <a:buFont typeface="+mj-lt"/>
              <a:buAutoNum type="arabicPeriod"/>
            </a:pPr>
            <a:endParaRPr lang="en-US" dirty="0"/>
          </a:p>
          <a:p>
            <a:pPr marL="457200" indent="-457200" fontAlgn="base">
              <a:buFont typeface="+mj-lt"/>
              <a:buAutoNum type="arabicPeriod"/>
            </a:pPr>
            <a:endParaRPr lang="en-US" dirty="0"/>
          </a:p>
          <a:p>
            <a:pPr marL="457200" indent="-457200" fontAlgn="base">
              <a:buFont typeface="+mj-lt"/>
              <a:buAutoNum type="arabicPeriod"/>
            </a:pPr>
            <a:endParaRPr lang="en-BA" dirty="0"/>
          </a:p>
          <a:p>
            <a:pPr fontAlgn="base"/>
            <a:endParaRPr lang="en-US" dirty="0"/>
          </a:p>
          <a:p>
            <a:pPr fontAlgn="base"/>
            <a:endParaRPr lang="en-US" dirty="0"/>
          </a:p>
          <a:p>
            <a:endParaRPr lang="en-US" dirty="0"/>
          </a:p>
        </p:txBody>
      </p:sp>
    </p:spTree>
    <p:extLst>
      <p:ext uri="{BB962C8B-B14F-4D97-AF65-F5344CB8AC3E}">
        <p14:creationId xmlns:p14="http://schemas.microsoft.com/office/powerpoint/2010/main" val="32519500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5488940" y="2010287"/>
            <a:ext cx="4570242" cy="697353"/>
          </a:xfrm>
        </p:spPr>
        <p:txBody>
          <a:bodyPr/>
          <a:lstStyle/>
          <a:p>
            <a:pPr fontAlgn="base"/>
            <a:r>
              <a:rPr lang="en-BA" dirty="0"/>
              <a:t>NETZWERK </a:t>
            </a:r>
          </a:p>
          <a:p>
            <a:endParaRPr lang="en-US" dirty="0"/>
          </a:p>
        </p:txBody>
      </p:sp>
      <p:sp>
        <p:nvSpPr>
          <p:cNvPr id="8" name="TextBox 7">
            <a:extLst>
              <a:ext uri="{FF2B5EF4-FFF2-40B4-BE49-F238E27FC236}">
                <a16:creationId xmlns:a16="http://schemas.microsoft.com/office/drawing/2014/main" id="{2153273C-E539-4222-91F6-767454F132AD}"/>
              </a:ext>
            </a:extLst>
          </p:cNvPr>
          <p:cNvSpPr txBox="1"/>
          <p:nvPr/>
        </p:nvSpPr>
        <p:spPr>
          <a:xfrm>
            <a:off x="5488940" y="3088776"/>
            <a:ext cx="6398260" cy="1754326"/>
          </a:xfrm>
          <a:prstGeom prst="rect">
            <a:avLst/>
          </a:prstGeom>
          <a:noFill/>
        </p:spPr>
        <p:txBody>
          <a:bodyPr wrap="square">
            <a:spAutoFit/>
          </a:bodyPr>
          <a:lstStyle/>
          <a:p>
            <a:pPr marR="0" lvl="0" algn="l" defTabSz="914400" rtl="0" eaLnBrk="1" fontAlgn="base" latinLnBrk="0" hangingPunct="1">
              <a:lnSpc>
                <a:spcPct val="90000"/>
              </a:lnSpc>
              <a:spcBef>
                <a:spcPts val="1000"/>
              </a:spcBef>
              <a:spcAft>
                <a:spcPts val="0"/>
              </a:spcAft>
              <a:buClrTx/>
              <a:buSzTx/>
              <a:tabLst/>
              <a:defRPr/>
            </a:pPr>
            <a:r>
              <a:rPr kumimoji="0" lang="en-IE" sz="2400" b="0" i="0" u="none" strike="noStrike" kern="1200" cap="none" spc="0" normalizeH="0" baseline="0" noProof="0" dirty="0">
                <a:ln>
                  <a:noFill/>
                </a:ln>
                <a:solidFill>
                  <a:schemeClr val="bg1"/>
                </a:solidFill>
                <a:effectLst/>
                <a:uLnTx/>
                <a:uFillTx/>
                <a:latin typeface="Calibri" panose="020F0502020204030204"/>
                <a:ea typeface="+mn-ea"/>
                <a:cs typeface="+mn-cs"/>
              </a:rPr>
              <a:t>Als </a:t>
            </a:r>
            <a:r>
              <a:rPr kumimoji="0" lang="en-BA" sz="2400" b="0" i="0" u="none" strike="noStrike" kern="1200" cap="none" spc="0" normalizeH="0" baseline="0" noProof="0" dirty="0">
                <a:ln>
                  <a:noFill/>
                </a:ln>
                <a:solidFill>
                  <a:schemeClr val="bg1"/>
                </a:solidFill>
                <a:effectLst/>
                <a:uLnTx/>
                <a:uFillTx/>
                <a:latin typeface="Calibri" panose="020F0502020204030204"/>
                <a:ea typeface="+mn-ea"/>
                <a:cs typeface="+mn-cs"/>
              </a:rPr>
              <a:t>Unternehmerin mit Migrationshintergrund </a:t>
            </a:r>
            <a:r>
              <a:rPr kumimoji="0" lang="en-IE" sz="2400" b="0" i="0" u="none" strike="noStrike" kern="1200" cap="none" spc="0" normalizeH="0" baseline="0" noProof="0" dirty="0" err="1">
                <a:ln>
                  <a:noFill/>
                </a:ln>
                <a:solidFill>
                  <a:schemeClr val="bg1"/>
                </a:solidFill>
                <a:effectLst/>
                <a:uLnTx/>
                <a:uFillTx/>
                <a:latin typeface="Calibri" panose="020F0502020204030204"/>
                <a:ea typeface="+mn-ea"/>
                <a:cs typeface="+mn-cs"/>
              </a:rPr>
              <a:t>kannst</a:t>
            </a:r>
            <a:r>
              <a:rPr kumimoji="0" lang="en-IE" sz="2400" b="0" i="0" u="none" strike="noStrike" kern="1200" cap="none" spc="0" normalizeH="0" baseline="0" noProof="0" dirty="0">
                <a:ln>
                  <a:noFill/>
                </a:ln>
                <a:solidFill>
                  <a:schemeClr val="bg1"/>
                </a:solidFill>
                <a:effectLst/>
                <a:uLnTx/>
                <a:uFillTx/>
                <a:latin typeface="Calibri" panose="020F0502020204030204"/>
                <a:ea typeface="+mn-ea"/>
                <a:cs typeface="+mn-cs"/>
              </a:rPr>
              <a:t> du </a:t>
            </a:r>
            <a:r>
              <a:rPr kumimoji="0" lang="en-IE" sz="2400" b="0" i="0" u="none" strike="noStrike" kern="1200" cap="none" spc="0" normalizeH="0" baseline="0" noProof="0" dirty="0" err="1">
                <a:ln>
                  <a:noFill/>
                </a:ln>
                <a:solidFill>
                  <a:schemeClr val="bg1"/>
                </a:solidFill>
                <a:effectLst/>
                <a:uLnTx/>
                <a:uFillTx/>
                <a:latin typeface="Calibri" panose="020F0502020204030204"/>
                <a:ea typeface="+mn-ea"/>
                <a:cs typeface="+mn-cs"/>
              </a:rPr>
              <a:t>dic</a:t>
            </a:r>
            <a:r>
              <a:rPr lang="en-IE" sz="2400" dirty="0">
                <a:solidFill>
                  <a:schemeClr val="bg1"/>
                </a:solidFill>
                <a:latin typeface="Calibri" panose="020F0502020204030204"/>
              </a:rPr>
              <a:t>h </a:t>
            </a:r>
            <a:r>
              <a:rPr kumimoji="0" lang="en-IE" sz="2400" b="0" i="0" u="none" strike="noStrike" kern="1200" cap="none" spc="0" normalizeH="0" baseline="0" noProof="0" dirty="0" err="1">
                <a:ln>
                  <a:noFill/>
                </a:ln>
                <a:solidFill>
                  <a:schemeClr val="bg1"/>
                </a:solidFill>
                <a:effectLst/>
                <a:uLnTx/>
                <a:uFillTx/>
                <a:latin typeface="Calibri" panose="020F0502020204030204"/>
                <a:ea typeface="+mn-ea"/>
                <a:cs typeface="+mn-cs"/>
              </a:rPr>
              <a:t>manchmal</a:t>
            </a:r>
            <a:r>
              <a:rPr kumimoji="0" lang="en-IE" sz="2400" b="0" i="0" u="none" strike="noStrike" kern="1200" cap="none" spc="0" normalizeH="0" baseline="0" noProof="0" dirty="0">
                <a:ln>
                  <a:noFill/>
                </a:ln>
                <a:solidFill>
                  <a:schemeClr val="bg1"/>
                </a:solidFill>
                <a:effectLst/>
                <a:uLnTx/>
                <a:uFillTx/>
                <a:latin typeface="Calibri" panose="020F0502020204030204"/>
                <a:ea typeface="+mn-ea"/>
                <a:cs typeface="+mn-cs"/>
              </a:rPr>
              <a:t> allein fühlen, </a:t>
            </a:r>
            <a:r>
              <a:rPr kumimoji="0" lang="en-IE" sz="2400" b="0" i="0" u="none" strike="noStrike" kern="1200" cap="none" spc="0" normalizeH="0" baseline="0" noProof="0" dirty="0" err="1">
                <a:ln>
                  <a:noFill/>
                </a:ln>
                <a:solidFill>
                  <a:schemeClr val="bg1"/>
                </a:solidFill>
                <a:effectLst/>
                <a:uLnTx/>
                <a:uFillTx/>
                <a:latin typeface="Calibri" panose="020F0502020204030204"/>
                <a:ea typeface="+mn-ea"/>
                <a:cs typeface="+mn-cs"/>
              </a:rPr>
              <a:t>ohne</a:t>
            </a:r>
            <a:r>
              <a:rPr kumimoji="0" lang="en-IE" sz="2400" b="0" i="0" u="none" strike="noStrike" kern="1200" cap="none" spc="0" normalizeH="0" baseline="0" noProof="0" dirty="0">
                <a:ln>
                  <a:noFill/>
                </a:ln>
                <a:solidFill>
                  <a:schemeClr val="bg1"/>
                </a:solidFill>
                <a:effectLst/>
                <a:uLnTx/>
                <a:uFillTx/>
                <a:latin typeface="Calibri" panose="020F0502020204030204"/>
                <a:ea typeface="+mn-ea"/>
                <a:cs typeface="+mn-cs"/>
              </a:rPr>
              <a:t> </a:t>
            </a:r>
            <a:r>
              <a:rPr kumimoji="0" lang="en-IE" sz="2400" b="0" i="0" u="none" strike="noStrike" kern="1200" cap="none" spc="0" normalizeH="0" baseline="0" noProof="0" dirty="0" err="1">
                <a:ln>
                  <a:noFill/>
                </a:ln>
                <a:solidFill>
                  <a:schemeClr val="bg1"/>
                </a:solidFill>
                <a:effectLst/>
                <a:uLnTx/>
                <a:uFillTx/>
                <a:latin typeface="Calibri" panose="020F0502020204030204"/>
                <a:ea typeface="+mn-ea"/>
                <a:cs typeface="+mn-cs"/>
              </a:rPr>
              <a:t>Ressourcen</a:t>
            </a:r>
            <a:r>
              <a:rPr kumimoji="0" lang="en-IE" sz="2400" b="0" i="0" u="none" strike="noStrike" kern="1200" cap="none" spc="0" normalizeH="0" baseline="0" noProof="0" dirty="0">
                <a:ln>
                  <a:noFill/>
                </a:ln>
                <a:solidFill>
                  <a:schemeClr val="bg1"/>
                </a:solidFill>
                <a:effectLst/>
                <a:uLnTx/>
                <a:uFillTx/>
                <a:latin typeface="Calibri" panose="020F0502020204030204"/>
                <a:ea typeface="+mn-ea"/>
                <a:cs typeface="+mn-cs"/>
              </a:rPr>
              <a:t> bis auf </a:t>
            </a:r>
            <a:r>
              <a:rPr kumimoji="0" lang="en-IE" sz="2400" b="0" i="0" u="none" strike="noStrike" kern="1200" cap="none" spc="0" normalizeH="0" baseline="0" noProof="0" dirty="0" err="1">
                <a:ln>
                  <a:noFill/>
                </a:ln>
                <a:solidFill>
                  <a:schemeClr val="bg1"/>
                </a:solidFill>
                <a:effectLst/>
                <a:uLnTx/>
                <a:uFillTx/>
                <a:latin typeface="Calibri" panose="020F0502020204030204"/>
                <a:ea typeface="+mn-ea"/>
                <a:cs typeface="+mn-cs"/>
              </a:rPr>
              <a:t>deine</a:t>
            </a:r>
            <a:r>
              <a:rPr kumimoji="0" lang="en-IE" sz="2400" b="0" i="0" u="none" strike="noStrike" kern="1200" cap="none" spc="0" normalizeH="0" baseline="0" noProof="0" dirty="0">
                <a:ln>
                  <a:noFill/>
                </a:ln>
                <a:solidFill>
                  <a:schemeClr val="bg1"/>
                </a:solidFill>
                <a:effectLst/>
                <a:uLnTx/>
                <a:uFillTx/>
                <a:latin typeface="Calibri" panose="020F0502020204030204"/>
                <a:ea typeface="+mn-ea"/>
                <a:cs typeface="+mn-cs"/>
              </a:rPr>
              <a:t> </a:t>
            </a:r>
            <a:r>
              <a:rPr kumimoji="0" lang="en-IE" sz="2400" b="0" i="0" u="none" strike="noStrike" kern="1200" cap="none" spc="0" normalizeH="0" baseline="0" noProof="0" dirty="0" err="1">
                <a:ln>
                  <a:noFill/>
                </a:ln>
                <a:solidFill>
                  <a:schemeClr val="bg1"/>
                </a:solidFill>
                <a:effectLst/>
                <a:uLnTx/>
                <a:uFillTx/>
                <a:latin typeface="Calibri" panose="020F0502020204030204"/>
                <a:ea typeface="+mn-ea"/>
                <a:cs typeface="+mn-cs"/>
              </a:rPr>
              <a:t>eigenen</a:t>
            </a:r>
            <a:r>
              <a:rPr kumimoji="0" lang="en-IE" sz="2400" b="0" i="0" u="none" strike="noStrike" kern="1200" cap="none" spc="0" normalizeH="0" baseline="0" noProof="0" dirty="0">
                <a:ln>
                  <a:noFill/>
                </a:ln>
                <a:solidFill>
                  <a:schemeClr val="bg1"/>
                </a:solidFill>
                <a:effectLst/>
                <a:uLnTx/>
                <a:uFillTx/>
                <a:latin typeface="Calibri" panose="020F0502020204030204"/>
                <a:ea typeface="+mn-ea"/>
                <a:cs typeface="+mn-cs"/>
              </a:rPr>
              <a:t>.  Dein </a:t>
            </a:r>
            <a:r>
              <a:rPr kumimoji="0" lang="en-IE" sz="2400" b="0" i="0" u="none" strike="noStrike" kern="1200" cap="none" spc="0" normalizeH="0" baseline="0" noProof="0" dirty="0" err="1">
                <a:ln>
                  <a:noFill/>
                </a:ln>
                <a:solidFill>
                  <a:schemeClr val="bg1"/>
                </a:solidFill>
                <a:effectLst/>
                <a:uLnTx/>
                <a:uFillTx/>
                <a:latin typeface="Calibri" panose="020F0502020204030204"/>
                <a:ea typeface="+mn-ea"/>
                <a:cs typeface="+mn-cs"/>
              </a:rPr>
              <a:t>Netzwerk</a:t>
            </a:r>
            <a:r>
              <a:rPr kumimoji="0" lang="en-IE" sz="2400" b="0" i="0" u="none" strike="noStrike" kern="1200" cap="none" spc="0" normalizeH="0" baseline="0" noProof="0" dirty="0">
                <a:ln>
                  <a:noFill/>
                </a:ln>
                <a:solidFill>
                  <a:schemeClr val="bg1"/>
                </a:solidFill>
                <a:effectLst/>
                <a:uLnTx/>
                <a:uFillTx/>
                <a:latin typeface="Calibri" panose="020F0502020204030204"/>
                <a:ea typeface="+mn-ea"/>
                <a:cs typeface="+mn-cs"/>
              </a:rPr>
              <a:t> </a:t>
            </a:r>
            <a:r>
              <a:rPr kumimoji="0" lang="en-IE" sz="2400" b="0" i="0" u="none" strike="noStrike" kern="1200" cap="none" spc="0" normalizeH="0" baseline="0" noProof="0" dirty="0" err="1">
                <a:ln>
                  <a:noFill/>
                </a:ln>
                <a:solidFill>
                  <a:schemeClr val="bg1"/>
                </a:solidFill>
                <a:effectLst/>
                <a:uLnTx/>
                <a:uFillTx/>
                <a:latin typeface="Calibri" panose="020F0502020204030204"/>
                <a:ea typeface="+mn-ea"/>
                <a:cs typeface="+mn-cs"/>
              </a:rPr>
              <a:t>zu</a:t>
            </a:r>
            <a:r>
              <a:rPr kumimoji="0" lang="en-IE" sz="2400" b="0" i="0" u="none" strike="noStrike" kern="1200" cap="none" spc="0" normalizeH="0" baseline="0" noProof="0" dirty="0">
                <a:ln>
                  <a:noFill/>
                </a:ln>
                <a:solidFill>
                  <a:schemeClr val="bg1"/>
                </a:solidFill>
                <a:effectLst/>
                <a:uLnTx/>
                <a:uFillTx/>
                <a:latin typeface="Calibri" panose="020F0502020204030204"/>
                <a:ea typeface="+mn-ea"/>
                <a:cs typeface="+mn-cs"/>
              </a:rPr>
              <a:t> finden, bedeutet, </a:t>
            </a:r>
            <a:r>
              <a:rPr kumimoji="0" lang="en-IE" sz="2400" b="0" i="0" u="none" strike="noStrike" kern="1200" cap="none" spc="0" normalizeH="0" baseline="0" noProof="0" dirty="0" err="1">
                <a:ln>
                  <a:noFill/>
                </a:ln>
                <a:solidFill>
                  <a:schemeClr val="bg1"/>
                </a:solidFill>
                <a:effectLst/>
                <a:uLnTx/>
                <a:uFillTx/>
                <a:latin typeface="Calibri" panose="020F0502020204030204"/>
                <a:ea typeface="+mn-ea"/>
                <a:cs typeface="+mn-cs"/>
              </a:rPr>
              <a:t>eine</a:t>
            </a:r>
            <a:r>
              <a:rPr kumimoji="0" lang="en-IE" sz="2400" b="0" i="0" u="none" strike="noStrike" kern="1200" cap="none" spc="0" normalizeH="0" baseline="0" noProof="0" dirty="0">
                <a:ln>
                  <a:noFill/>
                </a:ln>
                <a:solidFill>
                  <a:schemeClr val="bg1"/>
                </a:solidFill>
                <a:effectLst/>
                <a:uLnTx/>
                <a:uFillTx/>
                <a:latin typeface="Calibri" panose="020F0502020204030204"/>
                <a:ea typeface="+mn-ea"/>
                <a:cs typeface="+mn-cs"/>
              </a:rPr>
              <a:t> </a:t>
            </a:r>
            <a:r>
              <a:rPr kumimoji="0" lang="en-IE" sz="2400" b="0" i="0" u="none" strike="noStrike" kern="1200" cap="none" spc="0" normalizeH="0" baseline="0" noProof="0" dirty="0" err="1">
                <a:ln>
                  <a:noFill/>
                </a:ln>
                <a:solidFill>
                  <a:schemeClr val="bg1"/>
                </a:solidFill>
                <a:effectLst/>
                <a:uLnTx/>
                <a:uFillTx/>
                <a:latin typeface="Calibri" panose="020F0502020204030204"/>
                <a:ea typeface="+mn-ea"/>
                <a:cs typeface="+mn-cs"/>
              </a:rPr>
              <a:t>feste</a:t>
            </a:r>
            <a:r>
              <a:rPr kumimoji="0" lang="en-IE" sz="2400" b="0" i="0" u="none" strike="noStrike" kern="1200" cap="none" spc="0" normalizeH="0" baseline="0" noProof="0" dirty="0">
                <a:ln>
                  <a:noFill/>
                </a:ln>
                <a:solidFill>
                  <a:schemeClr val="bg1"/>
                </a:solidFill>
                <a:effectLst/>
                <a:uLnTx/>
                <a:uFillTx/>
                <a:latin typeface="Calibri" panose="020F0502020204030204"/>
                <a:ea typeface="+mn-ea"/>
                <a:cs typeface="+mn-cs"/>
              </a:rPr>
              <a:t> Gruppe zu haben, die dich unterstützt und ermutigt. </a:t>
            </a:r>
          </a:p>
        </p:txBody>
      </p:sp>
      <p:grpSp>
        <p:nvGrpSpPr>
          <p:cNvPr id="9" name="Group 8">
            <a:extLst>
              <a:ext uri="{FF2B5EF4-FFF2-40B4-BE49-F238E27FC236}">
                <a16:creationId xmlns:a16="http://schemas.microsoft.com/office/drawing/2014/main" id="{0E08B709-D9E6-4CE0-A746-4C667AFD0A21}"/>
              </a:ext>
            </a:extLst>
          </p:cNvPr>
          <p:cNvGrpSpPr/>
          <p:nvPr/>
        </p:nvGrpSpPr>
        <p:grpSpPr>
          <a:xfrm>
            <a:off x="901920" y="2219720"/>
            <a:ext cx="3574426" cy="2418560"/>
            <a:chOff x="4971468" y="422003"/>
            <a:chExt cx="2965473" cy="1616400"/>
          </a:xfrm>
        </p:grpSpPr>
        <p:pic>
          <p:nvPicPr>
            <p:cNvPr id="10" name="Picture 9" descr="Logo, icon&#10;&#10;Description automatically generated">
              <a:extLst>
                <a:ext uri="{FF2B5EF4-FFF2-40B4-BE49-F238E27FC236}">
                  <a16:creationId xmlns:a16="http://schemas.microsoft.com/office/drawing/2014/main" id="{3B0CECFC-8420-4F58-B32C-0ED0BFCD1DF6}"/>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4971468" y="422003"/>
              <a:ext cx="2965473" cy="1616400"/>
            </a:xfrm>
            <a:prstGeom prst="rect">
              <a:avLst/>
            </a:prstGeom>
          </p:spPr>
        </p:pic>
        <p:pic>
          <p:nvPicPr>
            <p:cNvPr id="11" name="Picture 10" descr="Icon&#10;&#10;Description automatically generated">
              <a:extLst>
                <a:ext uri="{FF2B5EF4-FFF2-40B4-BE49-F238E27FC236}">
                  <a16:creationId xmlns:a16="http://schemas.microsoft.com/office/drawing/2014/main" id="{6524DE33-A8C6-4C95-BC02-D81BD72A260F}"/>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flipH="1">
              <a:off x="7510228" y="1060033"/>
              <a:ext cx="179368" cy="195618"/>
            </a:xfrm>
            <a:prstGeom prst="rect">
              <a:avLst/>
            </a:prstGeom>
          </p:spPr>
        </p:pic>
        <p:pic>
          <p:nvPicPr>
            <p:cNvPr id="12" name="Picture 11" descr="Icon&#10;&#10;Description automatically generated">
              <a:extLst>
                <a:ext uri="{FF2B5EF4-FFF2-40B4-BE49-F238E27FC236}">
                  <a16:creationId xmlns:a16="http://schemas.microsoft.com/office/drawing/2014/main" id="{151CF785-A5DF-48EE-A1D2-C5E1794DF5BA}"/>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5103741" y="1034585"/>
              <a:ext cx="179368" cy="195618"/>
            </a:xfrm>
            <a:prstGeom prst="rect">
              <a:avLst/>
            </a:prstGeom>
          </p:spPr>
        </p:pic>
        <p:pic>
          <p:nvPicPr>
            <p:cNvPr id="13" name="Picture 12" descr="Icon&#10;&#10;Description automatically generated">
              <a:extLst>
                <a:ext uri="{FF2B5EF4-FFF2-40B4-BE49-F238E27FC236}">
                  <a16:creationId xmlns:a16="http://schemas.microsoft.com/office/drawing/2014/main" id="{3CD813CA-2F4A-4A83-88F9-6FE00E25C3DD}"/>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rot="851555" flipH="1">
              <a:off x="6732729" y="716487"/>
              <a:ext cx="179368" cy="195618"/>
            </a:xfrm>
            <a:prstGeom prst="rect">
              <a:avLst/>
            </a:prstGeom>
          </p:spPr>
        </p:pic>
      </p:grpSp>
    </p:spTree>
    <p:extLst>
      <p:ext uri="{BB962C8B-B14F-4D97-AF65-F5344CB8AC3E}">
        <p14:creationId xmlns:p14="http://schemas.microsoft.com/office/powerpoint/2010/main" val="38959363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77884" y="418376"/>
            <a:ext cx="6215191" cy="635362"/>
          </a:xfrm>
        </p:spPr>
        <p:txBody>
          <a:bodyPr>
            <a:normAutofit/>
          </a:bodyPr>
          <a:lstStyle/>
          <a:p>
            <a:pPr fontAlgn="base"/>
            <a:r>
              <a:rPr lang="en-BA" dirty="0"/>
              <a:t>WAS </a:t>
            </a:r>
            <a:r>
              <a:rPr lang="de-DE" dirty="0"/>
              <a:t>BEDEUTET NETZWERKEN</a:t>
            </a:r>
            <a:r>
              <a:rPr lang="en-BA" dirty="0"/>
              <a:t>? </a:t>
            </a:r>
          </a:p>
        </p:txBody>
      </p:sp>
      <p:sp>
        <p:nvSpPr>
          <p:cNvPr id="6" name="Text Placeholder 5"/>
          <p:cNvSpPr>
            <a:spLocks noGrp="1"/>
          </p:cNvSpPr>
          <p:nvPr>
            <p:ph type="body" sz="quarter" idx="14"/>
          </p:nvPr>
        </p:nvSpPr>
        <p:spPr>
          <a:xfrm>
            <a:off x="1639834" y="1483223"/>
            <a:ext cx="6107469" cy="3644887"/>
          </a:xfrm>
        </p:spPr>
        <p:txBody>
          <a:bodyPr/>
          <a:lstStyle/>
          <a:p>
            <a:pPr fontAlgn="base"/>
            <a:r>
              <a:rPr lang="en-IE" dirty="0"/>
              <a:t>Das </a:t>
            </a:r>
            <a:r>
              <a:rPr lang="en-BA" dirty="0"/>
              <a:t>Oxford Dictionary definiert das Verb "to network"</a:t>
            </a:r>
            <a:r>
              <a:rPr lang="de-DE" dirty="0"/>
              <a:t>, zu deutsch „</a:t>
            </a:r>
            <a:r>
              <a:rPr lang="de-DE" dirty="0" err="1"/>
              <a:t>netzwerken</a:t>
            </a:r>
            <a:r>
              <a:rPr lang="de-DE" dirty="0"/>
              <a:t>“,</a:t>
            </a:r>
            <a:r>
              <a:rPr lang="en-BA" dirty="0"/>
              <a:t> als "mit anderen interagieren, um Informationen auszutauschen und berufliche oder soziale Kontakte aufzubauen". </a:t>
            </a:r>
            <a:endParaRPr lang="en-IE" dirty="0"/>
          </a:p>
          <a:p>
            <a:pPr fontAlgn="base"/>
            <a:r>
              <a:rPr lang="de-DE" dirty="0"/>
              <a:t>Netzwerken </a:t>
            </a:r>
            <a:r>
              <a:rPr lang="en-BA" dirty="0"/>
              <a:t>ist ein sehr </a:t>
            </a:r>
            <a:r>
              <a:rPr lang="de-DE" dirty="0"/>
              <a:t>gezielter</a:t>
            </a:r>
            <a:r>
              <a:rPr lang="en-BA" dirty="0"/>
              <a:t> und bewusster Akt.</a:t>
            </a:r>
            <a:r>
              <a:rPr lang="de-DE" dirty="0"/>
              <a:t> </a:t>
            </a:r>
            <a:r>
              <a:rPr lang="en-BA" dirty="0"/>
              <a:t>Es geschieht nicht zufällig</a:t>
            </a:r>
            <a:r>
              <a:rPr lang="en-IE" dirty="0"/>
              <a:t>, und es ist ein zweiseitiger Prozess.</a:t>
            </a:r>
          </a:p>
          <a:p>
            <a:pPr fontAlgn="base"/>
            <a:r>
              <a:rPr lang="en-GB" dirty="0"/>
              <a:t>Von Bedeutung für </a:t>
            </a:r>
            <a:r>
              <a:rPr lang="en-GB" dirty="0" err="1"/>
              <a:t>unsere</a:t>
            </a:r>
            <a:r>
              <a:rPr lang="en-GB" dirty="0"/>
              <a:t> EMIMENT-</a:t>
            </a:r>
            <a:r>
              <a:rPr lang="en-GB" dirty="0" err="1"/>
              <a:t>Lernerinnen</a:t>
            </a:r>
            <a:r>
              <a:rPr lang="en-GB" dirty="0"/>
              <a:t> </a:t>
            </a:r>
            <a:r>
              <a:rPr lang="en-GB" dirty="0" err="1"/>
              <a:t>sind</a:t>
            </a:r>
            <a:r>
              <a:rPr lang="en-GB" dirty="0"/>
              <a:t> Analysen, die zeigen, dass Frauen in den meisten Kulturen anders netzwerken als Männer. Frauen haben in der Regel kleinere Netzwerke und </a:t>
            </a:r>
            <a:r>
              <a:rPr lang="en-GB" dirty="0" err="1"/>
              <a:t>engere</a:t>
            </a:r>
            <a:r>
              <a:rPr lang="en-GB" dirty="0"/>
              <a:t> </a:t>
            </a:r>
            <a:r>
              <a:rPr lang="en-GB" dirty="0" err="1"/>
              <a:t>Beziehungen</a:t>
            </a:r>
            <a:r>
              <a:rPr lang="en-GB" dirty="0"/>
              <a:t> zu ihren Kontakten als Männer. </a:t>
            </a:r>
            <a:endParaRPr lang="en-IE" dirty="0"/>
          </a:p>
          <a:p>
            <a:pPr fontAlgn="base"/>
            <a:endParaRPr lang="en-IE" dirty="0"/>
          </a:p>
          <a:p>
            <a:pPr fontAlgn="base"/>
            <a:endParaRPr lang="en-IE" dirty="0"/>
          </a:p>
          <a:p>
            <a:pPr fontAlgn="base"/>
            <a:endParaRPr lang="en-BA" dirty="0"/>
          </a:p>
          <a:p>
            <a:endParaRPr lang="en-US" dirty="0"/>
          </a:p>
        </p:txBody>
      </p:sp>
      <p:grpSp>
        <p:nvGrpSpPr>
          <p:cNvPr id="4" name="Group 3">
            <a:extLst>
              <a:ext uri="{FF2B5EF4-FFF2-40B4-BE49-F238E27FC236}">
                <a16:creationId xmlns:a16="http://schemas.microsoft.com/office/drawing/2014/main" id="{AD4280D0-0EE4-4B0E-BAD0-E5F23E826911}"/>
              </a:ext>
            </a:extLst>
          </p:cNvPr>
          <p:cNvGrpSpPr/>
          <p:nvPr/>
        </p:nvGrpSpPr>
        <p:grpSpPr>
          <a:xfrm>
            <a:off x="8144241" y="2479220"/>
            <a:ext cx="3295919" cy="2052140"/>
            <a:chOff x="7270481" y="2813767"/>
            <a:chExt cx="2143845" cy="1254125"/>
          </a:xfrm>
        </p:grpSpPr>
        <p:pic>
          <p:nvPicPr>
            <p:cNvPr id="7" name="Picture 6" descr="Icon&#10;&#10;Description automatically generated">
              <a:extLst>
                <a:ext uri="{FF2B5EF4-FFF2-40B4-BE49-F238E27FC236}">
                  <a16:creationId xmlns:a16="http://schemas.microsoft.com/office/drawing/2014/main" id="{82307E89-C18C-4C4C-9250-A5D4C3843385}"/>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7270481" y="2813767"/>
              <a:ext cx="2143845" cy="1254125"/>
            </a:xfrm>
            <a:prstGeom prst="rect">
              <a:avLst/>
            </a:prstGeom>
          </p:spPr>
        </p:pic>
        <p:pic>
          <p:nvPicPr>
            <p:cNvPr id="8" name="Picture 7" descr="Icon&#10;&#10;Description automatically generated">
              <a:extLst>
                <a:ext uri="{FF2B5EF4-FFF2-40B4-BE49-F238E27FC236}">
                  <a16:creationId xmlns:a16="http://schemas.microsoft.com/office/drawing/2014/main" id="{EE888298-5522-454F-BC91-5E70481F8846}"/>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7503498" y="3106283"/>
              <a:ext cx="194895" cy="212551"/>
            </a:xfrm>
            <a:prstGeom prst="rect">
              <a:avLst/>
            </a:prstGeom>
          </p:spPr>
        </p:pic>
        <p:pic>
          <p:nvPicPr>
            <p:cNvPr id="9" name="Picture 8" descr="Icon&#10;&#10;Description automatically generated">
              <a:extLst>
                <a:ext uri="{FF2B5EF4-FFF2-40B4-BE49-F238E27FC236}">
                  <a16:creationId xmlns:a16="http://schemas.microsoft.com/office/drawing/2014/main" id="{4DAF796A-6563-4E9A-92EB-A806362FCAE8}"/>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flipH="1">
              <a:off x="9106308" y="3016934"/>
              <a:ext cx="194895" cy="212551"/>
            </a:xfrm>
            <a:prstGeom prst="rect">
              <a:avLst/>
            </a:prstGeom>
          </p:spPr>
        </p:pic>
      </p:grpSp>
    </p:spTree>
    <p:extLst>
      <p:ext uri="{BB962C8B-B14F-4D97-AF65-F5344CB8AC3E}">
        <p14:creationId xmlns:p14="http://schemas.microsoft.com/office/powerpoint/2010/main" val="21886544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5429347" y="1319407"/>
            <a:ext cx="6020973" cy="697353"/>
          </a:xfrm>
        </p:spPr>
        <p:txBody>
          <a:bodyPr/>
          <a:lstStyle/>
          <a:p>
            <a:r>
              <a:rPr lang="en-BA" dirty="0"/>
              <a:t>WAS IST KOLLABORATION </a:t>
            </a:r>
            <a:r>
              <a:rPr lang="en-IE" dirty="0"/>
              <a:t>UND WARUM IST SIE FÜR DICH WICHTIG</a:t>
            </a:r>
            <a:r>
              <a:rPr lang="en-BA" dirty="0"/>
              <a:t>?</a:t>
            </a:r>
          </a:p>
          <a:p>
            <a:endParaRPr lang="en-US" dirty="0"/>
          </a:p>
        </p:txBody>
      </p:sp>
      <p:sp>
        <p:nvSpPr>
          <p:cNvPr id="5" name="TextBox 4">
            <a:extLst>
              <a:ext uri="{FF2B5EF4-FFF2-40B4-BE49-F238E27FC236}">
                <a16:creationId xmlns:a16="http://schemas.microsoft.com/office/drawing/2014/main" id="{91D83F88-4A0C-4B2D-9264-1070209BC0DA}"/>
              </a:ext>
            </a:extLst>
          </p:cNvPr>
          <p:cNvSpPr txBox="1"/>
          <p:nvPr/>
        </p:nvSpPr>
        <p:spPr>
          <a:xfrm>
            <a:off x="5429347" y="4065901"/>
            <a:ext cx="6101080" cy="923330"/>
          </a:xfrm>
          <a:prstGeom prst="rect">
            <a:avLst/>
          </a:prstGeom>
          <a:noFill/>
        </p:spPr>
        <p:txBody>
          <a:bodyPr wrap="square">
            <a:spAutoFit/>
          </a:bodyPr>
          <a:lstStyle/>
          <a:p>
            <a:r>
              <a:rPr lang="en-GB" dirty="0" err="1">
                <a:solidFill>
                  <a:schemeClr val="bg1"/>
                </a:solidFill>
                <a:latin typeface="montserrat"/>
              </a:rPr>
              <a:t>K</a:t>
            </a:r>
            <a:r>
              <a:rPr lang="en-GB" b="0" i="0" dirty="0" err="1">
                <a:solidFill>
                  <a:schemeClr val="bg1"/>
                </a:solidFill>
                <a:effectLst/>
                <a:latin typeface="montserrat"/>
              </a:rPr>
              <a:t>ollaboration</a:t>
            </a:r>
            <a:r>
              <a:rPr lang="en-GB" b="0" i="0" dirty="0">
                <a:solidFill>
                  <a:schemeClr val="bg1"/>
                </a:solidFill>
                <a:effectLst/>
                <a:latin typeface="montserrat"/>
              </a:rPr>
              <a:t> (</a:t>
            </a:r>
            <a:r>
              <a:rPr lang="en-GB" b="0" i="0" dirty="0" err="1">
                <a:solidFill>
                  <a:schemeClr val="bg1"/>
                </a:solidFill>
                <a:effectLst/>
                <a:latin typeface="montserrat"/>
              </a:rPr>
              <a:t>Zusammenarbeit</a:t>
            </a:r>
            <a:r>
              <a:rPr lang="en-GB" b="0" i="0" dirty="0">
                <a:solidFill>
                  <a:schemeClr val="bg1"/>
                </a:solidFill>
                <a:effectLst/>
                <a:latin typeface="montserrat"/>
              </a:rPr>
              <a:t>) ist heutzutage ein beliebtes Schlagwort, aber es ist ein wirklich mächtiger Geschäftsansatz, der </a:t>
            </a:r>
            <a:r>
              <a:rPr lang="en-GB" b="0" i="0" dirty="0" err="1">
                <a:solidFill>
                  <a:schemeClr val="bg1"/>
                </a:solidFill>
                <a:effectLst/>
                <a:latin typeface="montserrat"/>
              </a:rPr>
              <a:t>dir</a:t>
            </a:r>
            <a:r>
              <a:rPr lang="en-GB" b="0" i="0" dirty="0">
                <a:solidFill>
                  <a:schemeClr val="bg1"/>
                </a:solidFill>
                <a:effectLst/>
                <a:latin typeface="montserrat"/>
              </a:rPr>
              <a:t> auf </a:t>
            </a:r>
            <a:r>
              <a:rPr lang="en-GB" b="0" i="0" dirty="0" err="1">
                <a:solidFill>
                  <a:schemeClr val="bg1"/>
                </a:solidFill>
                <a:effectLst/>
                <a:latin typeface="montserrat"/>
              </a:rPr>
              <a:t>deinem</a:t>
            </a:r>
            <a:r>
              <a:rPr lang="en-GB" b="0" i="0" dirty="0">
                <a:solidFill>
                  <a:schemeClr val="bg1"/>
                </a:solidFill>
                <a:effectLst/>
                <a:latin typeface="montserrat"/>
              </a:rPr>
              <a:t> </a:t>
            </a:r>
            <a:r>
              <a:rPr lang="en-GB" b="0" i="0" dirty="0" err="1">
                <a:solidFill>
                  <a:schemeClr val="bg1"/>
                </a:solidFill>
                <a:effectLst/>
                <a:latin typeface="montserrat"/>
              </a:rPr>
              <a:t>Weg</a:t>
            </a:r>
            <a:r>
              <a:rPr lang="en-GB" b="0" i="0" dirty="0">
                <a:solidFill>
                  <a:schemeClr val="bg1"/>
                </a:solidFill>
                <a:effectLst/>
                <a:latin typeface="montserrat"/>
              </a:rPr>
              <a:t> helfen wird.</a:t>
            </a:r>
            <a:endParaRPr lang="en-IE" dirty="0">
              <a:solidFill>
                <a:schemeClr val="bg1"/>
              </a:solidFill>
            </a:endParaRPr>
          </a:p>
        </p:txBody>
      </p:sp>
      <p:grpSp>
        <p:nvGrpSpPr>
          <p:cNvPr id="12" name="Group 11">
            <a:extLst>
              <a:ext uri="{FF2B5EF4-FFF2-40B4-BE49-F238E27FC236}">
                <a16:creationId xmlns:a16="http://schemas.microsoft.com/office/drawing/2014/main" id="{7FDD391E-139B-401C-9158-04856524DB63}"/>
              </a:ext>
            </a:extLst>
          </p:cNvPr>
          <p:cNvGrpSpPr/>
          <p:nvPr/>
        </p:nvGrpSpPr>
        <p:grpSpPr>
          <a:xfrm>
            <a:off x="661573" y="2387330"/>
            <a:ext cx="4205067" cy="3251469"/>
            <a:chOff x="448873" y="4678394"/>
            <a:chExt cx="2490973" cy="1678570"/>
          </a:xfrm>
        </p:grpSpPr>
        <p:pic>
          <p:nvPicPr>
            <p:cNvPr id="13" name="Picture 12" descr="A picture containing text, vector graphics&#10;&#10;Description automatically generated">
              <a:extLst>
                <a:ext uri="{FF2B5EF4-FFF2-40B4-BE49-F238E27FC236}">
                  <a16:creationId xmlns:a16="http://schemas.microsoft.com/office/drawing/2014/main" id="{6E3FF341-EC63-4918-A51D-3652F1E24E09}"/>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448873" y="4678394"/>
              <a:ext cx="2490973" cy="1678570"/>
            </a:xfrm>
            <a:prstGeom prst="rect">
              <a:avLst/>
            </a:prstGeom>
          </p:spPr>
        </p:pic>
        <p:pic>
          <p:nvPicPr>
            <p:cNvPr id="14" name="Picture 13" descr="Icon&#10;&#10;Description automatically generated">
              <a:extLst>
                <a:ext uri="{FF2B5EF4-FFF2-40B4-BE49-F238E27FC236}">
                  <a16:creationId xmlns:a16="http://schemas.microsoft.com/office/drawing/2014/main" id="{1D951063-5470-4B66-A1E0-73B9C41BB2B9}"/>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227241" y="5282793"/>
              <a:ext cx="132038" cy="144000"/>
            </a:xfrm>
            <a:prstGeom prst="rect">
              <a:avLst/>
            </a:prstGeom>
          </p:spPr>
        </p:pic>
        <p:pic>
          <p:nvPicPr>
            <p:cNvPr id="15" name="Picture 14" descr="Icon&#10;&#10;Description automatically generated">
              <a:extLst>
                <a:ext uri="{FF2B5EF4-FFF2-40B4-BE49-F238E27FC236}">
                  <a16:creationId xmlns:a16="http://schemas.microsoft.com/office/drawing/2014/main" id="{47FCCAA1-8804-436B-B397-14C2B161A5F8}"/>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902563" y="4788704"/>
              <a:ext cx="132038" cy="144000"/>
            </a:xfrm>
            <a:prstGeom prst="rect">
              <a:avLst/>
            </a:prstGeom>
          </p:spPr>
        </p:pic>
        <p:pic>
          <p:nvPicPr>
            <p:cNvPr id="16" name="Picture 15" descr="Icon&#10;&#10;Description automatically generated">
              <a:extLst>
                <a:ext uri="{FF2B5EF4-FFF2-40B4-BE49-F238E27FC236}">
                  <a16:creationId xmlns:a16="http://schemas.microsoft.com/office/drawing/2014/main" id="{D72A0437-5CC6-4EF2-AF17-DDB9B52024DA}"/>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rot="19326072">
              <a:off x="1487752" y="5190070"/>
              <a:ext cx="132038" cy="144000"/>
            </a:xfrm>
            <a:prstGeom prst="rect">
              <a:avLst/>
            </a:prstGeom>
          </p:spPr>
        </p:pic>
      </p:grpSp>
    </p:spTree>
    <p:extLst>
      <p:ext uri="{BB962C8B-B14F-4D97-AF65-F5344CB8AC3E}">
        <p14:creationId xmlns:p14="http://schemas.microsoft.com/office/powerpoint/2010/main" val="212534964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4"/>
          </p:nvPr>
        </p:nvSpPr>
        <p:spPr>
          <a:xfrm>
            <a:off x="1320837" y="1482808"/>
            <a:ext cx="5745702" cy="3644887"/>
          </a:xfrm>
        </p:spPr>
        <p:txBody>
          <a:bodyPr/>
          <a:lstStyle/>
          <a:p>
            <a:pPr marL="342900" lvl="0" indent="-342900" fontAlgn="base">
              <a:buFont typeface="Arial" panose="020B0604020202020204" pitchFamily="34" charset="0"/>
              <a:buChar char="•"/>
            </a:pPr>
            <a:r>
              <a:rPr lang="de-DE" dirty="0"/>
              <a:t>Netzwerken</a:t>
            </a:r>
            <a:r>
              <a:rPr lang="en-BA" dirty="0"/>
              <a:t> ist gerade zu Beginn </a:t>
            </a:r>
            <a:r>
              <a:rPr lang="de-DE"/>
              <a:t>deines</a:t>
            </a:r>
            <a:r>
              <a:rPr lang="en-BA"/>
              <a:t> Unter</a:t>
            </a:r>
            <a:r>
              <a:rPr lang="de-DE"/>
              <a:t>nehmertums</a:t>
            </a:r>
            <a:r>
              <a:rPr lang="en-BA"/>
              <a:t>sehr </a:t>
            </a:r>
            <a:r>
              <a:rPr lang="en-BA" dirty="0"/>
              <a:t>nützlich, wenn </a:t>
            </a:r>
            <a:r>
              <a:rPr lang="de-DE" dirty="0"/>
              <a:t>du</a:t>
            </a:r>
            <a:r>
              <a:rPr lang="en-BA" dirty="0"/>
              <a:t> noch nicht so gut vernetzt </a:t>
            </a:r>
            <a:r>
              <a:rPr lang="de-DE" dirty="0"/>
              <a:t>bist</a:t>
            </a:r>
            <a:r>
              <a:rPr lang="en-BA" dirty="0"/>
              <a:t>.</a:t>
            </a:r>
          </a:p>
          <a:p>
            <a:pPr marL="342900" lvl="0" indent="-342900" fontAlgn="base">
              <a:buFont typeface="Arial" panose="020B0604020202020204" pitchFamily="34" charset="0"/>
              <a:buChar char="•"/>
            </a:pPr>
            <a:r>
              <a:rPr lang="en-BA" dirty="0"/>
              <a:t>Durch</a:t>
            </a:r>
            <a:r>
              <a:rPr lang="de-DE" dirty="0"/>
              <a:t> das Netzwerken</a:t>
            </a:r>
            <a:r>
              <a:rPr lang="en-BA" dirty="0"/>
              <a:t> bleib</a:t>
            </a:r>
            <a:r>
              <a:rPr lang="de-DE" dirty="0" err="1"/>
              <a:t>st</a:t>
            </a:r>
            <a:r>
              <a:rPr lang="de-DE" dirty="0"/>
              <a:t> du</a:t>
            </a:r>
            <a:r>
              <a:rPr lang="en-BA" dirty="0"/>
              <a:t> in Kontakt mit Möglichkeiten. </a:t>
            </a:r>
            <a:r>
              <a:rPr lang="de-DE" dirty="0"/>
              <a:t>Du kannst dich</a:t>
            </a:r>
            <a:r>
              <a:rPr lang="en-BA" dirty="0"/>
              <a:t> an mehr Menschen </a:t>
            </a:r>
            <a:r>
              <a:rPr lang="de-DE" dirty="0"/>
              <a:t>mit der Bitte </a:t>
            </a:r>
            <a:r>
              <a:rPr lang="en-BA" dirty="0"/>
              <a:t>um Hilfe und Rat wenden.</a:t>
            </a:r>
          </a:p>
          <a:p>
            <a:pPr marL="342900" lvl="0" indent="-342900" fontAlgn="base">
              <a:buFont typeface="Arial" panose="020B0604020202020204" pitchFamily="34" charset="0"/>
              <a:buChar char="•"/>
            </a:pPr>
            <a:r>
              <a:rPr lang="en-BA" dirty="0"/>
              <a:t>Effektive</a:t>
            </a:r>
            <a:r>
              <a:rPr lang="de-DE" dirty="0"/>
              <a:t>n</a:t>
            </a:r>
            <a:r>
              <a:rPr lang="en-BA" dirty="0"/>
              <a:t> Netzwerker</a:t>
            </a:r>
            <a:r>
              <a:rPr lang="de-DE" dirty="0"/>
              <a:t>n</a:t>
            </a:r>
            <a:r>
              <a:rPr lang="en-BA" dirty="0"/>
              <a:t> </a:t>
            </a:r>
            <a:r>
              <a:rPr lang="de-DE" dirty="0"/>
              <a:t>werden eher </a:t>
            </a:r>
            <a:r>
              <a:rPr lang="en-BA" dirty="0"/>
              <a:t>Chance</a:t>
            </a:r>
            <a:r>
              <a:rPr lang="de-DE" dirty="0"/>
              <a:t>n geboten</a:t>
            </a:r>
            <a:r>
              <a:rPr lang="en-BA" dirty="0"/>
              <a:t>.</a:t>
            </a:r>
          </a:p>
          <a:p>
            <a:pPr marL="342900" lvl="0" indent="-342900" fontAlgn="base">
              <a:buFont typeface="Arial" panose="020B0604020202020204" pitchFamily="34" charset="0"/>
              <a:buChar char="•"/>
            </a:pPr>
            <a:r>
              <a:rPr lang="en-BA" dirty="0"/>
              <a:t>Net</a:t>
            </a:r>
            <a:r>
              <a:rPr lang="de-DE" dirty="0" err="1"/>
              <a:t>zwerken</a:t>
            </a:r>
            <a:r>
              <a:rPr lang="en-BA" dirty="0"/>
              <a:t> ermöglicht </a:t>
            </a:r>
            <a:r>
              <a:rPr lang="de-DE" dirty="0"/>
              <a:t>es dir</a:t>
            </a:r>
            <a:r>
              <a:rPr lang="en-BA" dirty="0"/>
              <a:t>, etwas beizutragen </a:t>
            </a:r>
            <a:r>
              <a:rPr lang="en-IE" dirty="0"/>
              <a:t>und </a:t>
            </a:r>
            <a:r>
              <a:rPr lang="en-IE" dirty="0" err="1"/>
              <a:t>deine</a:t>
            </a:r>
            <a:r>
              <a:rPr lang="en-IE" dirty="0"/>
              <a:t> Reputation </a:t>
            </a:r>
            <a:r>
              <a:rPr lang="en-IE" dirty="0" err="1"/>
              <a:t>aufzubauen</a:t>
            </a:r>
            <a:r>
              <a:rPr lang="en-IE" dirty="0"/>
              <a:t> - Menschen </a:t>
            </a:r>
            <a:r>
              <a:rPr lang="en-IE" dirty="0" err="1"/>
              <a:t>kaufen</a:t>
            </a:r>
            <a:r>
              <a:rPr lang="en-IE" dirty="0"/>
              <a:t> von Menschen. </a:t>
            </a:r>
            <a:endParaRPr lang="en-US" dirty="0"/>
          </a:p>
        </p:txBody>
      </p:sp>
      <p:sp>
        <p:nvSpPr>
          <p:cNvPr id="7" name="Text Placeholder 4">
            <a:extLst>
              <a:ext uri="{FF2B5EF4-FFF2-40B4-BE49-F238E27FC236}">
                <a16:creationId xmlns:a16="http://schemas.microsoft.com/office/drawing/2014/main" id="{718C8F90-BB1D-4D51-859B-C03463CDF09E}"/>
              </a:ext>
            </a:extLst>
          </p:cNvPr>
          <p:cNvSpPr>
            <a:spLocks noGrp="1"/>
          </p:cNvSpPr>
          <p:nvPr>
            <p:ph type="body" sz="quarter" idx="13"/>
          </p:nvPr>
        </p:nvSpPr>
        <p:spPr>
          <a:xfrm>
            <a:off x="1677884" y="418376"/>
            <a:ext cx="6215191" cy="635362"/>
          </a:xfrm>
        </p:spPr>
        <p:txBody>
          <a:bodyPr>
            <a:normAutofit/>
          </a:bodyPr>
          <a:lstStyle/>
          <a:p>
            <a:pPr fontAlgn="base"/>
            <a:r>
              <a:rPr lang="en-BA" dirty="0"/>
              <a:t>WAS </a:t>
            </a:r>
            <a:r>
              <a:rPr lang="de-DE" dirty="0"/>
              <a:t>BEDEUTET NETZWERKEN</a:t>
            </a:r>
            <a:r>
              <a:rPr lang="en-BA" dirty="0"/>
              <a:t>? </a:t>
            </a:r>
          </a:p>
        </p:txBody>
      </p:sp>
    </p:spTree>
    <p:extLst>
      <p:ext uri="{BB962C8B-B14F-4D97-AF65-F5344CB8AC3E}">
        <p14:creationId xmlns:p14="http://schemas.microsoft.com/office/powerpoint/2010/main" val="34326890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74670" y="503281"/>
            <a:ext cx="6215191" cy="487316"/>
          </a:xfrm>
        </p:spPr>
        <p:txBody>
          <a:bodyPr>
            <a:normAutofit fontScale="92500" lnSpcReduction="20000"/>
          </a:bodyPr>
          <a:lstStyle/>
          <a:p>
            <a:pPr fontAlgn="base"/>
            <a:r>
              <a:rPr lang="en-IE" dirty="0"/>
              <a:t>ARTEN DE</a:t>
            </a:r>
            <a:r>
              <a:rPr lang="de-DE" dirty="0"/>
              <a:t>S NETZWERKENS</a:t>
            </a:r>
            <a:endParaRPr lang="en-BA" dirty="0"/>
          </a:p>
        </p:txBody>
      </p:sp>
      <p:sp>
        <p:nvSpPr>
          <p:cNvPr id="6" name="Text Placeholder 5"/>
          <p:cNvSpPr>
            <a:spLocks noGrp="1"/>
          </p:cNvSpPr>
          <p:nvPr>
            <p:ph type="body" sz="quarter" idx="14"/>
          </p:nvPr>
        </p:nvSpPr>
        <p:spPr>
          <a:xfrm>
            <a:off x="1674670" y="956145"/>
            <a:ext cx="6363341" cy="5671078"/>
          </a:xfrm>
        </p:spPr>
        <p:txBody>
          <a:bodyPr/>
          <a:lstStyle/>
          <a:p>
            <a:pPr fontAlgn="base"/>
            <a:r>
              <a:rPr lang="en-GB" sz="1900" i="0" dirty="0" err="1">
                <a:solidFill>
                  <a:srgbClr val="111111"/>
                </a:solidFill>
                <a:effectLst/>
              </a:rPr>
              <a:t>Netzwerken</a:t>
            </a:r>
            <a:r>
              <a:rPr lang="en-GB" sz="1900" i="0" dirty="0">
                <a:solidFill>
                  <a:srgbClr val="111111"/>
                </a:solidFill>
                <a:effectLst/>
              </a:rPr>
              <a:t> </a:t>
            </a:r>
            <a:r>
              <a:rPr lang="en-GB" sz="1900" b="0" i="0" dirty="0">
                <a:solidFill>
                  <a:srgbClr val="111111"/>
                </a:solidFill>
                <a:effectLst/>
              </a:rPr>
              <a:t>ist eine effektive und kostengünstige Methode, um die </a:t>
            </a:r>
            <a:r>
              <a:rPr lang="en-GB" sz="1900" b="0" i="0" dirty="0" err="1">
                <a:solidFill>
                  <a:srgbClr val="111111"/>
                </a:solidFill>
                <a:effectLst/>
              </a:rPr>
              <a:t>Zahl</a:t>
            </a:r>
            <a:r>
              <a:rPr lang="en-GB" sz="1900" b="0" i="0" dirty="0">
                <a:solidFill>
                  <a:srgbClr val="111111"/>
                </a:solidFill>
                <a:effectLst/>
              </a:rPr>
              <a:t> </a:t>
            </a:r>
            <a:r>
              <a:rPr lang="en-GB" sz="1900" b="0" i="0" dirty="0" err="1">
                <a:solidFill>
                  <a:srgbClr val="111111"/>
                </a:solidFill>
                <a:effectLst/>
              </a:rPr>
              <a:t>derer</a:t>
            </a:r>
            <a:r>
              <a:rPr lang="en-GB" sz="1900" b="0" i="0" dirty="0">
                <a:solidFill>
                  <a:srgbClr val="111111"/>
                </a:solidFill>
                <a:effectLst/>
              </a:rPr>
              <a:t> </a:t>
            </a:r>
            <a:r>
              <a:rPr lang="en-GB" sz="1900" b="0" i="0" dirty="0" err="1">
                <a:solidFill>
                  <a:srgbClr val="111111"/>
                </a:solidFill>
                <a:effectLst/>
              </a:rPr>
              <a:t>zu</a:t>
            </a:r>
            <a:r>
              <a:rPr lang="en-GB" sz="1900" b="0" i="0" dirty="0">
                <a:solidFill>
                  <a:srgbClr val="111111"/>
                </a:solidFill>
                <a:effectLst/>
              </a:rPr>
              <a:t> </a:t>
            </a:r>
            <a:r>
              <a:rPr lang="en-GB" sz="1900" b="0" i="0" dirty="0" err="1">
                <a:solidFill>
                  <a:srgbClr val="111111"/>
                </a:solidFill>
                <a:effectLst/>
              </a:rPr>
              <a:t>erhöhen</a:t>
            </a:r>
            <a:r>
              <a:rPr lang="en-GB" sz="1900" b="0" i="0" dirty="0">
                <a:solidFill>
                  <a:srgbClr val="111111"/>
                </a:solidFill>
                <a:effectLst/>
              </a:rPr>
              <a:t>, die dich beim </a:t>
            </a:r>
            <a:r>
              <a:rPr lang="en-GB" sz="1900" b="0" i="0" dirty="0" err="1">
                <a:solidFill>
                  <a:srgbClr val="111111"/>
                </a:solidFill>
                <a:effectLst/>
              </a:rPr>
              <a:t>Ausbau</a:t>
            </a:r>
            <a:r>
              <a:rPr lang="en-GB" sz="1900" b="0" i="0" dirty="0">
                <a:solidFill>
                  <a:srgbClr val="111111"/>
                </a:solidFill>
                <a:effectLst/>
              </a:rPr>
              <a:t> </a:t>
            </a:r>
            <a:r>
              <a:rPr lang="en-GB" sz="1900" dirty="0" err="1">
                <a:solidFill>
                  <a:srgbClr val="111111"/>
                </a:solidFill>
              </a:rPr>
              <a:t>dein</a:t>
            </a:r>
            <a:r>
              <a:rPr lang="en-GB" sz="1900" b="0" i="0" dirty="0" err="1">
                <a:solidFill>
                  <a:srgbClr val="111111"/>
                </a:solidFill>
                <a:effectLst/>
              </a:rPr>
              <a:t>es</a:t>
            </a:r>
            <a:r>
              <a:rPr lang="en-GB" sz="1900" b="0" i="0" dirty="0">
                <a:solidFill>
                  <a:srgbClr val="111111"/>
                </a:solidFill>
                <a:effectLst/>
              </a:rPr>
              <a:t> Geschäfts durch Empfehlungen und </a:t>
            </a:r>
            <a:r>
              <a:rPr lang="en-GB" sz="1900" b="0" i="0" dirty="0" err="1">
                <a:solidFill>
                  <a:srgbClr val="111111"/>
                </a:solidFill>
                <a:effectLst/>
              </a:rPr>
              <a:t>Bekanntmachungen</a:t>
            </a:r>
            <a:r>
              <a:rPr lang="en-GB" sz="1900" b="0" i="0" dirty="0">
                <a:solidFill>
                  <a:srgbClr val="111111"/>
                </a:solidFill>
                <a:effectLst/>
              </a:rPr>
              <a:t> unterstützen können, um Verkaufschancen und Kontakte </a:t>
            </a:r>
            <a:r>
              <a:rPr lang="en-GB" sz="1900" b="0" i="0" dirty="0" err="1">
                <a:solidFill>
                  <a:srgbClr val="111111"/>
                </a:solidFill>
                <a:effectLst/>
              </a:rPr>
              <a:t>zu</a:t>
            </a:r>
            <a:r>
              <a:rPr lang="en-GB" sz="1900" b="0" i="0" dirty="0">
                <a:solidFill>
                  <a:srgbClr val="111111"/>
                </a:solidFill>
                <a:effectLst/>
              </a:rPr>
              <a:t> </a:t>
            </a:r>
            <a:r>
              <a:rPr lang="en-GB" sz="1900" b="0" i="0" dirty="0" err="1">
                <a:solidFill>
                  <a:srgbClr val="111111"/>
                </a:solidFill>
                <a:effectLst/>
              </a:rPr>
              <a:t>generieren</a:t>
            </a:r>
            <a:r>
              <a:rPr lang="en-GB" sz="1900" b="0" i="0" dirty="0">
                <a:solidFill>
                  <a:srgbClr val="111111"/>
                </a:solidFill>
                <a:effectLst/>
              </a:rPr>
              <a:t>.</a:t>
            </a:r>
            <a:endParaRPr lang="en-GB" sz="1900" dirty="0">
              <a:solidFill>
                <a:srgbClr val="111111"/>
              </a:solidFill>
            </a:endParaRPr>
          </a:p>
          <a:p>
            <a:pPr fontAlgn="base"/>
            <a:r>
              <a:rPr lang="en-GB" sz="1900" b="1" i="0" dirty="0">
                <a:solidFill>
                  <a:srgbClr val="C54A9A"/>
                </a:solidFill>
                <a:effectLst/>
              </a:rPr>
              <a:t>Arten von Business </a:t>
            </a:r>
            <a:r>
              <a:rPr lang="en-GB" sz="1900" b="1" i="0" dirty="0" err="1">
                <a:solidFill>
                  <a:srgbClr val="C54A9A"/>
                </a:solidFill>
                <a:effectLst/>
              </a:rPr>
              <a:t>Netzwerken</a:t>
            </a:r>
            <a:r>
              <a:rPr lang="en-GB" sz="1900" b="1" i="0" dirty="0">
                <a:solidFill>
                  <a:srgbClr val="C54A9A"/>
                </a:solidFill>
                <a:effectLst/>
              </a:rPr>
              <a:t> </a:t>
            </a:r>
          </a:p>
          <a:p>
            <a:pPr marL="457200" indent="-457200" fontAlgn="base">
              <a:buAutoNum type="arabicPeriod"/>
            </a:pPr>
            <a:r>
              <a:rPr lang="en-GB" sz="1900" b="0" i="0" dirty="0">
                <a:solidFill>
                  <a:srgbClr val="444444"/>
                </a:solidFill>
                <a:effectLst/>
              </a:rPr>
              <a:t>Starke Kontaktnetzwerke (typischerweise kostenpflichtige Netzwerke, die sich auf das Empfehlungsgeschäft im Netzwerk konzentrieren, z.B. </a:t>
            </a:r>
            <a:r>
              <a:rPr lang="en-GB" sz="1900" dirty="0">
                <a:hlinkClick r:id="rId2"/>
              </a:rPr>
              <a:t>BNI: Business Network International | Business Networking</a:t>
            </a:r>
            <a:r>
              <a:rPr lang="en-GB" sz="1900" dirty="0"/>
              <a:t>)</a:t>
            </a:r>
            <a:endParaRPr lang="en-GB" sz="1900" b="0" i="0" dirty="0">
              <a:solidFill>
                <a:srgbClr val="444444"/>
              </a:solidFill>
              <a:effectLst/>
            </a:endParaRPr>
          </a:p>
          <a:p>
            <a:pPr marL="457200" indent="-457200" fontAlgn="base">
              <a:buAutoNum type="arabicPeriod"/>
            </a:pPr>
            <a:r>
              <a:rPr lang="en-GB" sz="1900" b="0" i="0" dirty="0">
                <a:solidFill>
                  <a:srgbClr val="444444"/>
                </a:solidFill>
                <a:effectLst/>
              </a:rPr>
              <a:t>Gelegenheits-Kontaktnetzwerke - </a:t>
            </a:r>
            <a:r>
              <a:rPr lang="en-GB" sz="1900" b="0" i="0" dirty="0" err="1">
                <a:solidFill>
                  <a:srgbClr val="444444"/>
                </a:solidFill>
                <a:effectLst/>
              </a:rPr>
              <a:t>deine</a:t>
            </a:r>
            <a:r>
              <a:rPr lang="en-GB" sz="1900" b="0" i="0" dirty="0">
                <a:solidFill>
                  <a:srgbClr val="444444"/>
                </a:solidFill>
                <a:effectLst/>
              </a:rPr>
              <a:t> </a:t>
            </a:r>
            <a:r>
              <a:rPr lang="en-GB" sz="1900" b="0" i="0" dirty="0" err="1">
                <a:solidFill>
                  <a:srgbClr val="444444"/>
                </a:solidFill>
                <a:effectLst/>
              </a:rPr>
              <a:t>Teilnahme</a:t>
            </a:r>
            <a:r>
              <a:rPr lang="en-GB" sz="1900" b="0" i="0" dirty="0">
                <a:solidFill>
                  <a:srgbClr val="444444"/>
                </a:solidFill>
                <a:effectLst/>
              </a:rPr>
              <a:t> </a:t>
            </a:r>
            <a:r>
              <a:rPr lang="en-GB" sz="1900" b="0" i="0" dirty="0" err="1">
                <a:solidFill>
                  <a:srgbClr val="444444"/>
                </a:solidFill>
                <a:effectLst/>
              </a:rPr>
              <a:t>ist</a:t>
            </a:r>
            <a:r>
              <a:rPr lang="en-GB" sz="1900" b="0" i="0" dirty="0">
                <a:solidFill>
                  <a:srgbClr val="444444"/>
                </a:solidFill>
                <a:effectLst/>
              </a:rPr>
              <a:t> </a:t>
            </a:r>
            <a:r>
              <a:rPr lang="en-GB" sz="1900" b="0" i="0" dirty="0" err="1">
                <a:solidFill>
                  <a:srgbClr val="444444"/>
                </a:solidFill>
                <a:effectLst/>
              </a:rPr>
              <a:t>hier</a:t>
            </a:r>
            <a:r>
              <a:rPr lang="en-GB" sz="1900" b="0" i="0" dirty="0">
                <a:solidFill>
                  <a:srgbClr val="444444"/>
                </a:solidFill>
                <a:effectLst/>
              </a:rPr>
              <a:t> optional - z. B. Netzwerkveranstaltungen der </a:t>
            </a:r>
            <a:r>
              <a:rPr lang="en-GB" sz="1900" b="0" i="0" dirty="0" err="1">
                <a:solidFill>
                  <a:srgbClr val="444444"/>
                </a:solidFill>
                <a:effectLst/>
              </a:rPr>
              <a:t>Handelskammer</a:t>
            </a:r>
            <a:r>
              <a:rPr lang="en-GB" sz="1900" b="0" i="0" dirty="0">
                <a:solidFill>
                  <a:srgbClr val="444444"/>
                </a:solidFill>
                <a:effectLst/>
              </a:rPr>
              <a:t> in </a:t>
            </a:r>
            <a:r>
              <a:rPr lang="en-GB" sz="1900" b="0" i="0" dirty="0" err="1">
                <a:solidFill>
                  <a:srgbClr val="444444"/>
                </a:solidFill>
                <a:effectLst/>
              </a:rPr>
              <a:t>deiner</a:t>
            </a:r>
            <a:r>
              <a:rPr lang="en-GB" sz="1900" b="0" i="0" dirty="0">
                <a:solidFill>
                  <a:srgbClr val="444444"/>
                </a:solidFill>
                <a:effectLst/>
              </a:rPr>
              <a:t> Nähe </a:t>
            </a:r>
          </a:p>
          <a:p>
            <a:pPr marL="457200" indent="-457200" fontAlgn="base">
              <a:buAutoNum type="arabicPeriod"/>
            </a:pPr>
            <a:r>
              <a:rPr lang="en-GB" sz="1900" b="0" i="0">
                <a:solidFill>
                  <a:srgbClr val="444444"/>
                </a:solidFill>
                <a:effectLst/>
              </a:rPr>
              <a:t>Online-Netzwerke </a:t>
            </a:r>
            <a:endParaRPr lang="en-GB" sz="1900" b="0" i="0" dirty="0">
              <a:solidFill>
                <a:srgbClr val="444444"/>
              </a:solidFill>
              <a:effectLst/>
            </a:endParaRPr>
          </a:p>
          <a:p>
            <a:pPr marL="457200" indent="-457200" fontAlgn="base">
              <a:buAutoNum type="arabicPeriod"/>
            </a:pPr>
            <a:r>
              <a:rPr lang="en-GB" sz="1900" b="0" i="0" dirty="0" err="1">
                <a:solidFill>
                  <a:srgbClr val="444444"/>
                </a:solidFill>
                <a:effectLst/>
              </a:rPr>
              <a:t>Gemeindedienste</a:t>
            </a:r>
            <a:r>
              <a:rPr lang="en-GB" sz="1900" b="0" i="0" dirty="0">
                <a:solidFill>
                  <a:srgbClr val="444444"/>
                </a:solidFill>
                <a:effectLst/>
              </a:rPr>
              <a:t> </a:t>
            </a:r>
            <a:r>
              <a:rPr lang="en-GB" sz="1900" dirty="0">
                <a:solidFill>
                  <a:srgbClr val="444444"/>
                </a:solidFill>
              </a:rPr>
              <a:t>- z.B. </a:t>
            </a:r>
            <a:r>
              <a:rPr lang="en-GB" sz="1900" dirty="0">
                <a:hlinkClick r:id="rId3"/>
              </a:rPr>
              <a:t>TERN - The Entrepreneurial Refugee Network - Unterstützung von Flüchtlingen beim Einstieg in die Wirtschaft (wearetern.org)</a:t>
            </a:r>
            <a:endParaRPr lang="en-GB" sz="1900" b="0" i="0" dirty="0">
              <a:solidFill>
                <a:srgbClr val="444444"/>
              </a:solidFill>
              <a:effectLst/>
            </a:endParaRPr>
          </a:p>
          <a:p>
            <a:pPr marL="457200" indent="-457200" fontAlgn="base">
              <a:buAutoNum type="arabicPeriod"/>
            </a:pPr>
            <a:r>
              <a:rPr lang="en-GB" sz="1900" b="0" i="0" dirty="0">
                <a:solidFill>
                  <a:srgbClr val="444444"/>
                </a:solidFill>
                <a:effectLst/>
              </a:rPr>
              <a:t>Berufsgenossenschaften</a:t>
            </a:r>
            <a:endParaRPr lang="en-GB" sz="1900" b="0" i="0" dirty="0">
              <a:solidFill>
                <a:srgbClr val="111111"/>
              </a:solidFill>
              <a:effectLst/>
            </a:endParaRPr>
          </a:p>
          <a:p>
            <a:pPr fontAlgn="base"/>
            <a:endParaRPr lang="en-GB" sz="1800" dirty="0">
              <a:solidFill>
                <a:srgbClr val="111111"/>
              </a:solidFill>
              <a:latin typeface="Roboto"/>
            </a:endParaRPr>
          </a:p>
        </p:txBody>
      </p:sp>
      <p:grpSp>
        <p:nvGrpSpPr>
          <p:cNvPr id="4" name="Group 3">
            <a:extLst>
              <a:ext uri="{FF2B5EF4-FFF2-40B4-BE49-F238E27FC236}">
                <a16:creationId xmlns:a16="http://schemas.microsoft.com/office/drawing/2014/main" id="{AD4280D0-0EE4-4B0E-BAD0-E5F23E826911}"/>
              </a:ext>
            </a:extLst>
          </p:cNvPr>
          <p:cNvGrpSpPr/>
          <p:nvPr/>
        </p:nvGrpSpPr>
        <p:grpSpPr>
          <a:xfrm>
            <a:off x="8144241" y="2479220"/>
            <a:ext cx="3295919" cy="2052140"/>
            <a:chOff x="7270481" y="2813767"/>
            <a:chExt cx="2143845" cy="1254125"/>
          </a:xfrm>
        </p:grpSpPr>
        <p:pic>
          <p:nvPicPr>
            <p:cNvPr id="7" name="Picture 6" descr="Icon&#10;&#10;Description automatically generated">
              <a:extLst>
                <a:ext uri="{FF2B5EF4-FFF2-40B4-BE49-F238E27FC236}">
                  <a16:creationId xmlns:a16="http://schemas.microsoft.com/office/drawing/2014/main" id="{82307E89-C18C-4C4C-9250-A5D4C3843385}"/>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7270481" y="2813767"/>
              <a:ext cx="2143845" cy="1254125"/>
            </a:xfrm>
            <a:prstGeom prst="rect">
              <a:avLst/>
            </a:prstGeom>
          </p:spPr>
        </p:pic>
        <p:pic>
          <p:nvPicPr>
            <p:cNvPr id="8" name="Picture 7" descr="Icon&#10;&#10;Description automatically generated">
              <a:extLst>
                <a:ext uri="{FF2B5EF4-FFF2-40B4-BE49-F238E27FC236}">
                  <a16:creationId xmlns:a16="http://schemas.microsoft.com/office/drawing/2014/main" id="{EE888298-5522-454F-BC91-5E70481F8846}"/>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7503498" y="3106283"/>
              <a:ext cx="194895" cy="212551"/>
            </a:xfrm>
            <a:prstGeom prst="rect">
              <a:avLst/>
            </a:prstGeom>
          </p:spPr>
        </p:pic>
        <p:pic>
          <p:nvPicPr>
            <p:cNvPr id="9" name="Picture 8" descr="Icon&#10;&#10;Description automatically generated">
              <a:extLst>
                <a:ext uri="{FF2B5EF4-FFF2-40B4-BE49-F238E27FC236}">
                  <a16:creationId xmlns:a16="http://schemas.microsoft.com/office/drawing/2014/main" id="{4DAF796A-6563-4E9A-92EB-A806362FCAE8}"/>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flipH="1">
              <a:off x="9106308" y="3016934"/>
              <a:ext cx="194895" cy="212551"/>
            </a:xfrm>
            <a:prstGeom prst="rect">
              <a:avLst/>
            </a:prstGeom>
          </p:spPr>
        </p:pic>
      </p:grpSp>
    </p:spTree>
    <p:extLst>
      <p:ext uri="{BB962C8B-B14F-4D97-AF65-F5344CB8AC3E}">
        <p14:creationId xmlns:p14="http://schemas.microsoft.com/office/powerpoint/2010/main" val="4925289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p:cNvSpPr>
            <a:spLocks noGrp="1"/>
          </p:cNvSpPr>
          <p:nvPr>
            <p:ph type="body" sz="quarter" idx="13"/>
          </p:nvPr>
        </p:nvSpPr>
        <p:spPr>
          <a:xfrm>
            <a:off x="452679" y="389399"/>
            <a:ext cx="10267571" cy="697353"/>
          </a:xfrm>
        </p:spPr>
        <p:txBody>
          <a:bodyPr>
            <a:noAutofit/>
          </a:bodyPr>
          <a:lstStyle/>
          <a:p>
            <a:pPr fontAlgn="base"/>
            <a:r>
              <a:rPr lang="en-IE" dirty="0">
                <a:solidFill>
                  <a:schemeClr val="bg1"/>
                </a:solidFill>
                <a:highlight>
                  <a:srgbClr val="C54A9A"/>
                </a:highlight>
              </a:rPr>
              <a:t>SPOTLIGHT: </a:t>
            </a:r>
            <a:r>
              <a:rPr lang="en-GB" dirty="0">
                <a:solidFill>
                  <a:schemeClr val="bg1"/>
                </a:solidFill>
                <a:highlight>
                  <a:srgbClr val="C54A9A"/>
                </a:highlight>
              </a:rPr>
              <a:t>TERN</a:t>
            </a:r>
            <a:r>
              <a:rPr lang="en-GB" dirty="0">
                <a:solidFill>
                  <a:schemeClr val="bg1"/>
                </a:solidFill>
              </a:rPr>
              <a:t> </a:t>
            </a:r>
            <a:r>
              <a:rPr lang="en-GB" sz="3200" dirty="0"/>
              <a:t>- The Entrepreneurial Refugee Network - Unterstützung von Flüchtlingen in der </a:t>
            </a:r>
            <a:r>
              <a:rPr lang="en-GB" sz="3200" dirty="0" err="1"/>
              <a:t>Geschäftsentwicklung</a:t>
            </a:r>
            <a:r>
              <a:rPr lang="en-GB" sz="3200" dirty="0"/>
              <a:t> in </a:t>
            </a:r>
            <a:r>
              <a:rPr lang="en-GB" sz="3200" dirty="0" err="1"/>
              <a:t>Großbritannien</a:t>
            </a:r>
            <a:r>
              <a:rPr lang="en-GB" sz="3200" dirty="0"/>
              <a:t> </a:t>
            </a:r>
            <a:endParaRPr lang="en-BA" dirty="0">
              <a:solidFill>
                <a:schemeClr val="bg1"/>
              </a:solidFill>
              <a:highlight>
                <a:srgbClr val="C54A9A"/>
              </a:highlight>
            </a:endParaRPr>
          </a:p>
        </p:txBody>
      </p:sp>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2">
            <a:extLst>
              <a:ext uri="{FF2B5EF4-FFF2-40B4-BE49-F238E27FC236}">
                <a16:creationId xmlns:a16="http://schemas.microsoft.com/office/drawing/2014/main" id="{65999529-0213-6D42-8E1E-267C00584B75}"/>
              </a:ext>
            </a:extLst>
          </p:cNvPr>
          <p:cNvSpPr txBox="1">
            <a:spLocks/>
          </p:cNvSpPr>
          <p:nvPr/>
        </p:nvSpPr>
        <p:spPr>
          <a:xfrm>
            <a:off x="5613958" y="3781834"/>
            <a:ext cx="5170130"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endParaRPr lang="en-US" b="0" i="0" dirty="0">
              <a:effectLst/>
            </a:endParaRPr>
          </a:p>
        </p:txBody>
      </p:sp>
      <p:sp>
        <p:nvSpPr>
          <p:cNvPr id="22" name="Text Placeholder 2">
            <a:extLst>
              <a:ext uri="{FF2B5EF4-FFF2-40B4-BE49-F238E27FC236}">
                <a16:creationId xmlns:a16="http://schemas.microsoft.com/office/drawing/2014/main" id="{EAF178A0-8692-8341-83C1-E4E5A9F772A7}"/>
              </a:ext>
            </a:extLst>
          </p:cNvPr>
          <p:cNvSpPr txBox="1">
            <a:spLocks/>
          </p:cNvSpPr>
          <p:nvPr/>
        </p:nvSpPr>
        <p:spPr>
          <a:xfrm>
            <a:off x="6022994" y="1528383"/>
            <a:ext cx="4624250"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GB" sz="2000" i="0" dirty="0">
                <a:effectLst/>
              </a:rPr>
              <a:t>TERN ermöglicht es </a:t>
            </a:r>
            <a:r>
              <a:rPr lang="en-GB" sz="2000" i="0" dirty="0" err="1">
                <a:effectLst/>
              </a:rPr>
              <a:t>Geflüchteten</a:t>
            </a:r>
            <a:r>
              <a:rPr lang="en-GB" sz="2000" i="0" dirty="0">
                <a:effectLst/>
              </a:rPr>
              <a:t>, durch die Kraft ihrer eigenen Ideen zu gedeihen.  Ihr Ziel ist es, bis 2025 2000 </a:t>
            </a:r>
            <a:r>
              <a:rPr lang="en-GB" sz="2000" i="0" dirty="0" err="1">
                <a:effectLst/>
              </a:rPr>
              <a:t>Unternehmen</a:t>
            </a:r>
            <a:r>
              <a:rPr lang="en-GB" sz="2000" i="0" dirty="0">
                <a:effectLst/>
              </a:rPr>
              <a:t> </a:t>
            </a:r>
            <a:r>
              <a:rPr lang="en-GB" sz="2000" i="0" dirty="0" err="1">
                <a:effectLst/>
              </a:rPr>
              <a:t>zu</a:t>
            </a:r>
            <a:r>
              <a:rPr lang="en-GB" sz="2000" i="0" dirty="0">
                <a:effectLst/>
              </a:rPr>
              <a:t> </a:t>
            </a:r>
            <a:r>
              <a:rPr lang="en-GB" sz="2000" i="0" dirty="0" err="1">
                <a:effectLst/>
              </a:rPr>
              <a:t>gründen</a:t>
            </a:r>
            <a:r>
              <a:rPr lang="en-GB" sz="2000" i="0" dirty="0">
                <a:effectLst/>
              </a:rPr>
              <a:t>, </a:t>
            </a:r>
            <a:r>
              <a:rPr lang="en-GB" sz="2000" i="0" dirty="0" err="1">
                <a:effectLst/>
              </a:rPr>
              <a:t>welche</a:t>
            </a:r>
            <a:r>
              <a:rPr lang="en-GB" sz="2000" i="0" dirty="0">
                <a:effectLst/>
              </a:rPr>
              <a:t> von </a:t>
            </a:r>
            <a:r>
              <a:rPr lang="en-GB" sz="2000" i="0" dirty="0" err="1">
                <a:effectLst/>
              </a:rPr>
              <a:t>Geflüchteten</a:t>
            </a:r>
            <a:r>
              <a:rPr lang="en-GB" sz="2000" i="0" dirty="0">
                <a:effectLst/>
              </a:rPr>
              <a:t> </a:t>
            </a:r>
            <a:r>
              <a:rPr lang="en-GB" sz="2000" i="0" dirty="0" err="1">
                <a:effectLst/>
              </a:rPr>
              <a:t>geführt</a:t>
            </a:r>
            <a:r>
              <a:rPr lang="en-GB" sz="2000" i="0" dirty="0">
                <a:effectLst/>
              </a:rPr>
              <a:t> </a:t>
            </a:r>
            <a:r>
              <a:rPr lang="en-GB" sz="2000" i="0" dirty="0" err="1">
                <a:effectLst/>
              </a:rPr>
              <a:t>werden</a:t>
            </a:r>
            <a:r>
              <a:rPr lang="en-GB" sz="2000" i="0" dirty="0">
                <a:effectLst/>
              </a:rPr>
              <a:t>.</a:t>
            </a:r>
          </a:p>
          <a:p>
            <a:pPr fontAlgn="base"/>
            <a:r>
              <a:rPr lang="en-GB" sz="2000" dirty="0" err="1"/>
              <a:t>Vielen</a:t>
            </a:r>
            <a:r>
              <a:rPr lang="en-GB" sz="2000" dirty="0"/>
              <a:t> Frauen </a:t>
            </a:r>
            <a:r>
              <a:rPr lang="en-GB" sz="2000" dirty="0" err="1"/>
              <a:t>wurde</a:t>
            </a:r>
            <a:r>
              <a:rPr lang="en-GB" sz="2000" dirty="0"/>
              <a:t> </a:t>
            </a:r>
            <a:r>
              <a:rPr lang="en-GB" sz="2000" dirty="0" err="1"/>
              <a:t>durch</a:t>
            </a:r>
            <a:r>
              <a:rPr lang="en-GB" sz="2000" dirty="0"/>
              <a:t> </a:t>
            </a:r>
            <a:r>
              <a:rPr lang="en-IE" sz="2000" b="1" dirty="0" err="1">
                <a:hlinkClick r:id="rId2"/>
              </a:rPr>
              <a:t>Wearetern</a:t>
            </a:r>
            <a:r>
              <a:rPr lang="en-IE" sz="2000" b="1" dirty="0">
                <a:hlinkClick r:id="rId2"/>
              </a:rPr>
              <a:t> | </a:t>
            </a:r>
            <a:r>
              <a:rPr lang="en-IE" sz="2000" b="1" dirty="0" err="1">
                <a:hlinkClick r:id="rId2"/>
              </a:rPr>
              <a:t>Herfutureforward</a:t>
            </a:r>
            <a:r>
              <a:rPr lang="en-IE" sz="2000" b="1" dirty="0">
                <a:hlinkClick r:id="rId2"/>
              </a:rPr>
              <a:t> </a:t>
            </a:r>
            <a:r>
              <a:rPr lang="en-GB" sz="2000" dirty="0" err="1"/>
              <a:t>geholfen</a:t>
            </a:r>
            <a:r>
              <a:rPr lang="en-GB" sz="2000" dirty="0"/>
              <a:t>, </a:t>
            </a:r>
            <a:r>
              <a:rPr lang="en-GB" sz="2000" dirty="0" err="1"/>
              <a:t>ihr</a:t>
            </a:r>
            <a:r>
              <a:rPr lang="en-GB" sz="2000" dirty="0"/>
              <a:t> </a:t>
            </a:r>
            <a:r>
              <a:rPr lang="en-GB" sz="2000" dirty="0" err="1"/>
              <a:t>Geschäft</a:t>
            </a:r>
            <a:r>
              <a:rPr lang="en-GB" sz="2000" dirty="0"/>
              <a:t> </a:t>
            </a:r>
            <a:r>
              <a:rPr lang="en-GB" sz="2000" dirty="0" err="1"/>
              <a:t>zu</a:t>
            </a:r>
            <a:r>
              <a:rPr lang="en-GB" sz="2000" dirty="0"/>
              <a:t> </a:t>
            </a:r>
            <a:r>
              <a:rPr lang="en-GB" sz="2000" dirty="0" err="1"/>
              <a:t>gründen</a:t>
            </a:r>
            <a:r>
              <a:rPr lang="en-GB" sz="2000" dirty="0"/>
              <a:t> </a:t>
            </a:r>
            <a:r>
              <a:rPr lang="en-IE" sz="2000" dirty="0"/>
              <a:t>– die </a:t>
            </a:r>
            <a:r>
              <a:rPr lang="en-IE" sz="2000" dirty="0" err="1"/>
              <a:t>Seite</a:t>
            </a:r>
            <a:r>
              <a:rPr lang="en-IE" sz="2000" dirty="0"/>
              <a:t> </a:t>
            </a:r>
            <a:r>
              <a:rPr lang="en-IE" sz="2000" dirty="0" err="1"/>
              <a:t>ist</a:t>
            </a:r>
            <a:r>
              <a:rPr lang="en-IE" sz="2000" dirty="0"/>
              <a:t> </a:t>
            </a:r>
            <a:r>
              <a:rPr lang="en-IE" sz="2000" dirty="0" err="1"/>
              <a:t>voller</a:t>
            </a:r>
            <a:r>
              <a:rPr lang="en-IE" sz="2000" dirty="0"/>
              <a:t> wunderbarer Beispiele von </a:t>
            </a:r>
            <a:r>
              <a:rPr lang="en-IE" sz="2000" dirty="0" err="1"/>
              <a:t>bestärkten</a:t>
            </a:r>
            <a:r>
              <a:rPr lang="en-IE" sz="2000" dirty="0"/>
              <a:t> </a:t>
            </a:r>
            <a:r>
              <a:rPr lang="en-IE" sz="2000" dirty="0" err="1"/>
              <a:t>Geschäftsfrauen</a:t>
            </a:r>
            <a:r>
              <a:rPr lang="en-IE" sz="2000" dirty="0"/>
              <a:t> </a:t>
            </a:r>
            <a:r>
              <a:rPr lang="en-IE" sz="2000" dirty="0" err="1"/>
              <a:t>mit</a:t>
            </a:r>
            <a:r>
              <a:rPr lang="en-IE" sz="2000" dirty="0"/>
              <a:t> </a:t>
            </a:r>
            <a:r>
              <a:rPr lang="en-IE" sz="2000" dirty="0" err="1"/>
              <a:t>Fluchthintergrund</a:t>
            </a:r>
            <a:endParaRPr lang="en-IE" sz="2000" dirty="0"/>
          </a:p>
          <a:p>
            <a:pPr fontAlgn="base"/>
            <a:r>
              <a:rPr lang="en-GB" sz="2000" b="1" dirty="0" err="1">
                <a:solidFill>
                  <a:schemeClr val="bg1"/>
                </a:solidFill>
                <a:highlight>
                  <a:srgbClr val="1EB3DD"/>
                </a:highlight>
              </a:rPr>
              <a:t>Hier</a:t>
            </a:r>
            <a:r>
              <a:rPr lang="en-GB" sz="2000" b="1" dirty="0">
                <a:solidFill>
                  <a:schemeClr val="bg1"/>
                </a:solidFill>
                <a:highlight>
                  <a:srgbClr val="1EB3DD"/>
                </a:highlight>
              </a:rPr>
              <a:t> </a:t>
            </a:r>
            <a:r>
              <a:rPr lang="en-GB" sz="2000" b="1" dirty="0" err="1">
                <a:solidFill>
                  <a:schemeClr val="bg1"/>
                </a:solidFill>
                <a:highlight>
                  <a:srgbClr val="1EB3DD"/>
                </a:highlight>
              </a:rPr>
              <a:t>ein</a:t>
            </a:r>
            <a:r>
              <a:rPr lang="en-GB" sz="2000" b="1" dirty="0">
                <a:solidFill>
                  <a:schemeClr val="bg1"/>
                </a:solidFill>
                <a:highlight>
                  <a:srgbClr val="1EB3DD"/>
                </a:highlight>
              </a:rPr>
              <a:t> </a:t>
            </a:r>
            <a:r>
              <a:rPr lang="en-GB" sz="2000" b="1" dirty="0" err="1">
                <a:solidFill>
                  <a:schemeClr val="bg1"/>
                </a:solidFill>
                <a:highlight>
                  <a:srgbClr val="1EB3DD"/>
                </a:highlight>
              </a:rPr>
              <a:t>Beispiel</a:t>
            </a:r>
            <a:r>
              <a:rPr lang="en-GB" sz="2000" b="1" dirty="0">
                <a:solidFill>
                  <a:schemeClr val="bg1"/>
                </a:solidFill>
                <a:highlight>
                  <a:srgbClr val="1EB3DD"/>
                </a:highlight>
              </a:rPr>
              <a:t>:</a:t>
            </a:r>
          </a:p>
          <a:p>
            <a:pPr fontAlgn="base"/>
            <a:r>
              <a:rPr lang="en-IE" sz="2000" dirty="0">
                <a:hlinkClick r:id="rId3"/>
              </a:rPr>
              <a:t>Handgefertigte Luxus-Dessous | Maria </a:t>
            </a:r>
            <a:r>
              <a:rPr lang="en-IE" sz="2000" dirty="0" err="1">
                <a:hlinkClick r:id="rId3"/>
              </a:rPr>
              <a:t>Callisto- </a:t>
            </a:r>
            <a:r>
              <a:rPr lang="en-IE" sz="2000" dirty="0">
                <a:hlinkClick r:id="rId3"/>
              </a:rPr>
              <a:t>Luxus-Dessous</a:t>
            </a:r>
            <a:br>
              <a:rPr lang="en-GB" sz="2200" dirty="0">
                <a:solidFill>
                  <a:srgbClr val="222222"/>
                </a:solidFill>
              </a:rPr>
            </a:br>
            <a:br>
              <a:rPr lang="en-GB" dirty="0">
                <a:solidFill>
                  <a:srgbClr val="222222"/>
                </a:solidFill>
              </a:rPr>
            </a:br>
            <a:endParaRPr lang="en-US" b="0" i="0" dirty="0">
              <a:effectLst/>
            </a:endParaRPr>
          </a:p>
        </p:txBody>
      </p:sp>
      <p:pic>
        <p:nvPicPr>
          <p:cNvPr id="3" name="Picture 2">
            <a:hlinkClick r:id="rId4"/>
            <a:extLst>
              <a:ext uri="{FF2B5EF4-FFF2-40B4-BE49-F238E27FC236}">
                <a16:creationId xmlns:a16="http://schemas.microsoft.com/office/drawing/2014/main" id="{697CE43D-BEE2-4DCC-ACCC-FB1678CD6A95}"/>
              </a:ext>
            </a:extLst>
          </p:cNvPr>
          <p:cNvPicPr>
            <a:picLocks noChangeAspect="1"/>
          </p:cNvPicPr>
          <p:nvPr/>
        </p:nvPicPr>
        <p:blipFill>
          <a:blip r:embed="rId5"/>
          <a:stretch>
            <a:fillRect/>
          </a:stretch>
        </p:blipFill>
        <p:spPr>
          <a:xfrm>
            <a:off x="314960" y="1877059"/>
            <a:ext cx="5571190" cy="3343633"/>
          </a:xfrm>
          <a:prstGeom prst="rect">
            <a:avLst/>
          </a:prstGeom>
        </p:spPr>
      </p:pic>
      <p:sp>
        <p:nvSpPr>
          <p:cNvPr id="2" name="Textfeld 1">
            <a:extLst>
              <a:ext uri="{FF2B5EF4-FFF2-40B4-BE49-F238E27FC236}">
                <a16:creationId xmlns:a16="http://schemas.microsoft.com/office/drawing/2014/main" id="{8E6D6AA2-F82B-457D-9912-26F635D4E7EB}"/>
              </a:ext>
            </a:extLst>
          </p:cNvPr>
          <p:cNvSpPr txBox="1"/>
          <p:nvPr/>
        </p:nvSpPr>
        <p:spPr>
          <a:xfrm>
            <a:off x="197521" y="5368964"/>
            <a:ext cx="11796958" cy="1477328"/>
          </a:xfrm>
          <a:prstGeom prst="rect">
            <a:avLst/>
          </a:prstGeom>
          <a:noFill/>
        </p:spPr>
        <p:txBody>
          <a:bodyPr wrap="square" rtlCol="0">
            <a:spAutoFit/>
          </a:bodyPr>
          <a:lstStyle/>
          <a:p>
            <a:r>
              <a:rPr lang="de-DE" dirty="0"/>
              <a:t>Du suchst sowas in Deutschland?</a:t>
            </a:r>
          </a:p>
          <a:p>
            <a:r>
              <a:rPr lang="de-DE" dirty="0"/>
              <a:t>Dann besuche doch </a:t>
            </a:r>
            <a:r>
              <a:rPr lang="en-GB"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6"/>
              </a:rPr>
              <a:t>https://www.jumpp.de/</a:t>
            </a:r>
            <a:r>
              <a:rPr lang="de-DE" dirty="0"/>
              <a:t>, eine Organisation, die mit Projekten wie </a:t>
            </a:r>
            <a:r>
              <a:rPr lang="en-GB" sz="1800" dirty="0">
                <a:effectLst/>
                <a:latin typeface="Calibri" panose="020F0502020204030204" pitchFamily="34" charset="0"/>
                <a:ea typeface="Calibri" panose="020F0502020204030204" pitchFamily="34" charset="0"/>
                <a:cs typeface="Times New Roman" panose="02020603050405020304" pitchFamily="18" charset="0"/>
                <a:hlinkClick r:id="rId7"/>
              </a:rPr>
              <a:t>MIGRANTINNEN </a:t>
            </a:r>
            <a:r>
              <a:rPr lang="en-GB" sz="1800" dirty="0" err="1">
                <a:effectLst/>
                <a:latin typeface="Calibri" panose="020F0502020204030204" pitchFamily="34" charset="0"/>
                <a:ea typeface="Calibri" panose="020F0502020204030204" pitchFamily="34" charset="0"/>
                <a:cs typeface="Times New Roman" panose="02020603050405020304" pitchFamily="18" charset="0"/>
                <a:hlinkClick r:id="rId7"/>
              </a:rPr>
              <a:t>gründen</a:t>
            </a:r>
            <a:r>
              <a:rPr lang="en-GB" sz="1800" dirty="0">
                <a:effectLst/>
                <a:latin typeface="Calibri" panose="020F0502020204030204" pitchFamily="34" charset="0"/>
                <a:ea typeface="Calibri" panose="020F0502020204030204" pitchFamily="34" charset="0"/>
                <a:cs typeface="Times New Roman" panose="02020603050405020304" pitchFamily="18" charset="0"/>
                <a:hlinkClick r:id="rId7"/>
              </a:rPr>
              <a:t> - </a:t>
            </a:r>
            <a:r>
              <a:rPr lang="en-GB" sz="1800" dirty="0" err="1">
                <a:effectLst/>
                <a:latin typeface="Calibri" panose="020F0502020204030204" pitchFamily="34" charset="0"/>
                <a:ea typeface="Calibri" panose="020F0502020204030204" pitchFamily="34" charset="0"/>
                <a:cs typeface="Times New Roman" panose="02020603050405020304" pitchFamily="18" charset="0"/>
                <a:hlinkClick r:id="rId7"/>
              </a:rPr>
              <a:t>Perspektive</a:t>
            </a:r>
            <a:r>
              <a:rPr lang="en-GB" sz="1800" dirty="0">
                <a:effectLst/>
                <a:latin typeface="Calibri" panose="020F0502020204030204" pitchFamily="34" charset="0"/>
                <a:ea typeface="Calibri" panose="020F0502020204030204" pitchFamily="34" charset="0"/>
                <a:cs typeface="Times New Roman" panose="02020603050405020304" pitchFamily="18" charset="0"/>
                <a:hlinkClick r:id="rId7"/>
              </a:rPr>
              <a:t> </a:t>
            </a:r>
            <a:r>
              <a:rPr lang="en-GB" sz="1800" dirty="0" err="1">
                <a:effectLst/>
                <a:latin typeface="Calibri" panose="020F0502020204030204" pitchFamily="34" charset="0"/>
                <a:ea typeface="Calibri" panose="020F0502020204030204" pitchFamily="34" charset="0"/>
                <a:cs typeface="Times New Roman" panose="02020603050405020304" pitchFamily="18" charset="0"/>
                <a:hlinkClick r:id="rId7"/>
              </a:rPr>
              <a:t>Selbständigkeit</a:t>
            </a:r>
            <a:r>
              <a:rPr lang="de-DE" dirty="0">
                <a:latin typeface="Calibri" panose="020F0502020204030204" pitchFamily="34" charset="0"/>
                <a:ea typeface="Calibri" panose="020F0502020204030204" pitchFamily="34" charset="0"/>
                <a:cs typeface="Times New Roman" panose="02020603050405020304" pitchFamily="18" charset="0"/>
                <a:hlinkClick r:id="rId7"/>
              </a:rPr>
              <a:t> </a:t>
            </a:r>
            <a:r>
              <a:rPr lang="de-DE" dirty="0"/>
              <a:t>Migrantinnen mit Gründungsabsicht unterstützt oder klicke </a:t>
            </a:r>
            <a:r>
              <a:rPr lang="de-DE" dirty="0">
                <a:hlinkClick r:id="rId8"/>
              </a:rPr>
              <a:t>hier</a:t>
            </a:r>
            <a:r>
              <a:rPr lang="de-DE" dirty="0"/>
              <a:t> oder </a:t>
            </a:r>
            <a:r>
              <a:rPr lang="de-DE" dirty="0">
                <a:hlinkClick r:id="rId9"/>
              </a:rPr>
              <a:t>hier</a:t>
            </a:r>
            <a:r>
              <a:rPr lang="de-DE" dirty="0"/>
              <a:t> für weitere Informationen </a:t>
            </a:r>
            <a:r>
              <a:rPr lang="de-DE"/>
              <a:t>zu Hilfsangeboten.</a:t>
            </a:r>
            <a:endParaRPr lang="de-DE" dirty="0"/>
          </a:p>
          <a:p>
            <a:endParaRPr lang="de-DE" dirty="0"/>
          </a:p>
        </p:txBody>
      </p:sp>
    </p:spTree>
    <p:extLst>
      <p:ext uri="{BB962C8B-B14F-4D97-AF65-F5344CB8AC3E}">
        <p14:creationId xmlns:p14="http://schemas.microsoft.com/office/powerpoint/2010/main" val="162861621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p:cNvSpPr>
            <a:spLocks noGrp="1"/>
          </p:cNvSpPr>
          <p:nvPr>
            <p:ph type="body" sz="quarter" idx="13"/>
          </p:nvPr>
        </p:nvSpPr>
        <p:spPr>
          <a:xfrm>
            <a:off x="452680" y="389399"/>
            <a:ext cx="9649486" cy="697353"/>
          </a:xfrm>
        </p:spPr>
        <p:txBody>
          <a:bodyPr>
            <a:noAutofit/>
          </a:bodyPr>
          <a:lstStyle/>
          <a:p>
            <a:pPr fontAlgn="base"/>
            <a:r>
              <a:rPr lang="en-IE" dirty="0">
                <a:solidFill>
                  <a:schemeClr val="bg1"/>
                </a:solidFill>
                <a:highlight>
                  <a:srgbClr val="C54A9A"/>
                </a:highlight>
              </a:rPr>
              <a:t>ÜBUNG</a:t>
            </a:r>
            <a:endParaRPr lang="en-BA" dirty="0">
              <a:solidFill>
                <a:schemeClr val="bg1"/>
              </a:solidFill>
              <a:highlight>
                <a:srgbClr val="C54A9A"/>
              </a:highlight>
            </a:endParaRPr>
          </a:p>
        </p:txBody>
      </p:sp>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2">
            <a:extLst>
              <a:ext uri="{FF2B5EF4-FFF2-40B4-BE49-F238E27FC236}">
                <a16:creationId xmlns:a16="http://schemas.microsoft.com/office/drawing/2014/main" id="{65999529-0213-6D42-8E1E-267C00584B75}"/>
              </a:ext>
            </a:extLst>
          </p:cNvPr>
          <p:cNvSpPr txBox="1">
            <a:spLocks/>
          </p:cNvSpPr>
          <p:nvPr/>
        </p:nvSpPr>
        <p:spPr>
          <a:xfrm>
            <a:off x="5613958" y="3781834"/>
            <a:ext cx="5170130"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endParaRPr lang="en-US" b="0" i="0" dirty="0">
              <a:effectLst/>
            </a:endParaRPr>
          </a:p>
        </p:txBody>
      </p:sp>
      <p:sp>
        <p:nvSpPr>
          <p:cNvPr id="22" name="Text Placeholder 2">
            <a:extLst>
              <a:ext uri="{FF2B5EF4-FFF2-40B4-BE49-F238E27FC236}">
                <a16:creationId xmlns:a16="http://schemas.microsoft.com/office/drawing/2014/main" id="{EAF178A0-8692-8341-83C1-E4E5A9F772A7}"/>
              </a:ext>
            </a:extLst>
          </p:cNvPr>
          <p:cNvSpPr txBox="1">
            <a:spLocks/>
          </p:cNvSpPr>
          <p:nvPr/>
        </p:nvSpPr>
        <p:spPr>
          <a:xfrm>
            <a:off x="5641475" y="5267275"/>
            <a:ext cx="4769465"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endParaRPr lang="en-US" b="0" i="0" dirty="0">
              <a:effectLst/>
            </a:endParaRPr>
          </a:p>
        </p:txBody>
      </p:sp>
      <p:sp>
        <p:nvSpPr>
          <p:cNvPr id="10" name="Text Placeholder 5">
            <a:extLst>
              <a:ext uri="{FF2B5EF4-FFF2-40B4-BE49-F238E27FC236}">
                <a16:creationId xmlns:a16="http://schemas.microsoft.com/office/drawing/2014/main" id="{990E4509-B2A2-6749-AEA4-FE0FCB5FEEEF}"/>
              </a:ext>
            </a:extLst>
          </p:cNvPr>
          <p:cNvSpPr>
            <a:spLocks noGrp="1"/>
          </p:cNvSpPr>
          <p:nvPr>
            <p:ph type="body" sz="quarter" idx="14"/>
          </p:nvPr>
        </p:nvSpPr>
        <p:spPr>
          <a:xfrm>
            <a:off x="1522671" y="1259663"/>
            <a:ext cx="6696769" cy="3235569"/>
          </a:xfrm>
        </p:spPr>
        <p:txBody>
          <a:bodyPr/>
          <a:lstStyle/>
          <a:p>
            <a:pPr marL="0" lvl="1" algn="l" fontAlgn="base">
              <a:tabLst>
                <a:tab pos="538163" algn="l"/>
              </a:tabLst>
            </a:pPr>
            <a:r>
              <a:rPr lang="en-IE" dirty="0" err="1">
                <a:solidFill>
                  <a:srgbClr val="142D55"/>
                </a:solidFill>
              </a:rPr>
              <a:t>Recherchiere</a:t>
            </a:r>
            <a:r>
              <a:rPr lang="en-IE" dirty="0">
                <a:solidFill>
                  <a:srgbClr val="142D55"/>
                </a:solidFill>
              </a:rPr>
              <a:t> </a:t>
            </a:r>
            <a:r>
              <a:rPr lang="en-IE" dirty="0" err="1">
                <a:solidFill>
                  <a:srgbClr val="142D55"/>
                </a:solidFill>
              </a:rPr>
              <a:t>nach</a:t>
            </a:r>
            <a:r>
              <a:rPr lang="en-IE" dirty="0">
                <a:solidFill>
                  <a:srgbClr val="142D55"/>
                </a:solidFill>
              </a:rPr>
              <a:t> </a:t>
            </a:r>
            <a:r>
              <a:rPr lang="en-IE" dirty="0" err="1">
                <a:solidFill>
                  <a:srgbClr val="142D55"/>
                </a:solidFill>
              </a:rPr>
              <a:t>Netzwerkplattformen</a:t>
            </a:r>
            <a:r>
              <a:rPr lang="en-IE" dirty="0">
                <a:solidFill>
                  <a:srgbClr val="142D55"/>
                </a:solidFill>
              </a:rPr>
              <a:t> in…</a:t>
            </a:r>
          </a:p>
          <a:p>
            <a:pPr lvl="1" algn="l" fontAlgn="base"/>
            <a:endParaRPr lang="en-IE" dirty="0">
              <a:solidFill>
                <a:srgbClr val="142D55"/>
              </a:solidFill>
            </a:endParaRPr>
          </a:p>
          <a:p>
            <a:pPr lvl="1" algn="l" fontAlgn="base"/>
            <a:r>
              <a:rPr lang="en-IE" dirty="0">
                <a:solidFill>
                  <a:srgbClr val="142D55"/>
                </a:solidFill>
              </a:rPr>
              <a:t>…</a:t>
            </a:r>
            <a:r>
              <a:rPr lang="en-IE" dirty="0" err="1">
                <a:solidFill>
                  <a:srgbClr val="142D55"/>
                </a:solidFill>
              </a:rPr>
              <a:t>deinem</a:t>
            </a:r>
            <a:r>
              <a:rPr lang="en-IE" dirty="0">
                <a:solidFill>
                  <a:srgbClr val="142D55"/>
                </a:solidFill>
              </a:rPr>
              <a:t> </a:t>
            </a:r>
            <a:r>
              <a:rPr lang="en-IE" dirty="0" err="1">
                <a:solidFill>
                  <a:srgbClr val="142D55"/>
                </a:solidFill>
              </a:rPr>
              <a:t>Bereich</a:t>
            </a:r>
            <a:r>
              <a:rPr lang="en-IE" dirty="0">
                <a:solidFill>
                  <a:srgbClr val="142D55"/>
                </a:solidFill>
              </a:rPr>
              <a:t>/Region</a:t>
            </a:r>
          </a:p>
          <a:p>
            <a:pPr lvl="1" algn="l" fontAlgn="base"/>
            <a:r>
              <a:rPr lang="en-IE" dirty="0">
                <a:solidFill>
                  <a:srgbClr val="142D55"/>
                </a:solidFill>
              </a:rPr>
              <a:t>…</a:t>
            </a:r>
            <a:r>
              <a:rPr lang="en-IE" dirty="0" err="1">
                <a:solidFill>
                  <a:srgbClr val="142D55"/>
                </a:solidFill>
              </a:rPr>
              <a:t>deinem</a:t>
            </a:r>
            <a:r>
              <a:rPr lang="en-IE" dirty="0">
                <a:solidFill>
                  <a:srgbClr val="142D55"/>
                </a:solidFill>
              </a:rPr>
              <a:t> </a:t>
            </a:r>
            <a:r>
              <a:rPr lang="en-IE" dirty="0" err="1">
                <a:solidFill>
                  <a:srgbClr val="142D55"/>
                </a:solidFill>
              </a:rPr>
              <a:t>Sektor</a:t>
            </a:r>
            <a:endParaRPr lang="en-IE" dirty="0">
              <a:solidFill>
                <a:srgbClr val="142D55"/>
              </a:solidFill>
            </a:endParaRPr>
          </a:p>
          <a:p>
            <a:pPr lvl="1" algn="l" fontAlgn="base"/>
            <a:r>
              <a:rPr lang="en-IE" dirty="0">
                <a:solidFill>
                  <a:srgbClr val="142D55"/>
                </a:solidFill>
              </a:rPr>
              <a:t>…</a:t>
            </a:r>
            <a:r>
              <a:rPr lang="en-IE" dirty="0" err="1">
                <a:solidFill>
                  <a:srgbClr val="142D55"/>
                </a:solidFill>
              </a:rPr>
              <a:t>deiner</a:t>
            </a:r>
            <a:r>
              <a:rPr lang="en-IE" dirty="0">
                <a:solidFill>
                  <a:srgbClr val="142D55"/>
                </a:solidFill>
              </a:rPr>
              <a:t> Online-Branche, die </a:t>
            </a:r>
            <a:r>
              <a:rPr lang="en-IE" dirty="0" err="1">
                <a:solidFill>
                  <a:srgbClr val="142D55"/>
                </a:solidFill>
              </a:rPr>
              <a:t>für</a:t>
            </a:r>
            <a:r>
              <a:rPr lang="en-IE" dirty="0">
                <a:solidFill>
                  <a:srgbClr val="142D55"/>
                </a:solidFill>
              </a:rPr>
              <a:t> </a:t>
            </a:r>
            <a:r>
              <a:rPr lang="en-IE" dirty="0" err="1">
                <a:solidFill>
                  <a:srgbClr val="142D55"/>
                </a:solidFill>
              </a:rPr>
              <a:t>dein</a:t>
            </a:r>
            <a:r>
              <a:rPr lang="en-IE" dirty="0">
                <a:solidFill>
                  <a:srgbClr val="142D55"/>
                </a:solidFill>
              </a:rPr>
              <a:t> Unternehmen relevant </a:t>
            </a:r>
            <a:r>
              <a:rPr lang="en-IE" dirty="0" err="1">
                <a:solidFill>
                  <a:srgbClr val="142D55"/>
                </a:solidFill>
              </a:rPr>
              <a:t>ist</a:t>
            </a:r>
            <a:endParaRPr lang="en-IE" dirty="0">
              <a:solidFill>
                <a:srgbClr val="142D55"/>
              </a:solidFill>
            </a:endParaRPr>
          </a:p>
          <a:p>
            <a:pPr lvl="1" algn="l" fontAlgn="base"/>
            <a:endParaRPr lang="en-IE" dirty="0">
              <a:solidFill>
                <a:srgbClr val="142D55"/>
              </a:solidFill>
            </a:endParaRPr>
          </a:p>
          <a:p>
            <a:pPr marL="0" lvl="1" algn="l" fontAlgn="base"/>
            <a:r>
              <a:rPr lang="en-IE" dirty="0">
                <a:solidFill>
                  <a:srgbClr val="142D55"/>
                </a:solidFill>
              </a:rPr>
              <a:t>Wie viel Zeit </a:t>
            </a:r>
            <a:r>
              <a:rPr lang="en-IE" dirty="0" err="1">
                <a:solidFill>
                  <a:srgbClr val="142D55"/>
                </a:solidFill>
              </a:rPr>
              <a:t>kannst</a:t>
            </a:r>
            <a:r>
              <a:rPr lang="en-IE" dirty="0">
                <a:solidFill>
                  <a:srgbClr val="142D55"/>
                </a:solidFill>
              </a:rPr>
              <a:t> du </a:t>
            </a:r>
            <a:r>
              <a:rPr lang="en-IE" dirty="0" err="1">
                <a:solidFill>
                  <a:srgbClr val="142D55"/>
                </a:solidFill>
              </a:rPr>
              <a:t>jeden</a:t>
            </a:r>
            <a:r>
              <a:rPr lang="en-IE" dirty="0">
                <a:solidFill>
                  <a:srgbClr val="142D55"/>
                </a:solidFill>
              </a:rPr>
              <a:t> Monat </a:t>
            </a:r>
            <a:r>
              <a:rPr lang="en-IE" dirty="0" err="1">
                <a:solidFill>
                  <a:srgbClr val="142D55"/>
                </a:solidFill>
              </a:rPr>
              <a:t>aufwenden</a:t>
            </a:r>
            <a:r>
              <a:rPr lang="en-IE" dirty="0">
                <a:solidFill>
                  <a:srgbClr val="142D55"/>
                </a:solidFill>
              </a:rPr>
              <a:t>, um </a:t>
            </a:r>
            <a:r>
              <a:rPr lang="en-IE" dirty="0" err="1">
                <a:solidFill>
                  <a:srgbClr val="142D55"/>
                </a:solidFill>
              </a:rPr>
              <a:t>zu</a:t>
            </a:r>
            <a:r>
              <a:rPr lang="en-IE" dirty="0">
                <a:solidFill>
                  <a:srgbClr val="142D55"/>
                </a:solidFill>
              </a:rPr>
              <a:t> </a:t>
            </a:r>
            <a:r>
              <a:rPr lang="en-IE" dirty="0" err="1">
                <a:solidFill>
                  <a:srgbClr val="142D55"/>
                </a:solidFill>
              </a:rPr>
              <a:t>netzwerken</a:t>
            </a:r>
            <a:r>
              <a:rPr lang="en-IE" dirty="0">
                <a:solidFill>
                  <a:srgbClr val="142D55"/>
                </a:solidFill>
              </a:rPr>
              <a:t>?</a:t>
            </a:r>
          </a:p>
          <a:p>
            <a:pPr lvl="1" algn="l" fontAlgn="base"/>
            <a:endParaRPr lang="en-IE" dirty="0"/>
          </a:p>
          <a:p>
            <a:pPr fontAlgn="base"/>
            <a:endParaRPr lang="en-IE" dirty="0"/>
          </a:p>
          <a:p>
            <a:pPr fontAlgn="base"/>
            <a:endParaRPr lang="en-US" dirty="0">
              <a:solidFill>
                <a:srgbClr val="1EB3DD"/>
              </a:solidFill>
              <a:latin typeface="Arial" panose="020B0604020202020204" pitchFamily="34" charset="0"/>
            </a:endParaRPr>
          </a:p>
          <a:p>
            <a:pPr fontAlgn="base"/>
            <a:endParaRPr lang="en-US" dirty="0"/>
          </a:p>
          <a:p>
            <a:pPr fontAlgn="base"/>
            <a:endParaRPr lang="en-IE" dirty="0"/>
          </a:p>
          <a:p>
            <a:endParaRPr lang="en-US" dirty="0"/>
          </a:p>
        </p:txBody>
      </p:sp>
      <p:pic>
        <p:nvPicPr>
          <p:cNvPr id="12" name="Picture 11" descr="Icon&#10;&#10;Description automatically generated with low confidence">
            <a:extLst>
              <a:ext uri="{FF2B5EF4-FFF2-40B4-BE49-F238E27FC236}">
                <a16:creationId xmlns:a16="http://schemas.microsoft.com/office/drawing/2014/main" id="{0DC83959-6E36-4848-8409-9C642ACC63D8}"/>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a:stretch/>
        </p:blipFill>
        <p:spPr>
          <a:xfrm>
            <a:off x="8546202" y="2241971"/>
            <a:ext cx="3300219" cy="1953827"/>
          </a:xfrm>
          <a:prstGeom prst="rect">
            <a:avLst/>
          </a:prstGeom>
        </p:spPr>
      </p:pic>
    </p:spTree>
    <p:extLst>
      <p:ext uri="{BB962C8B-B14F-4D97-AF65-F5344CB8AC3E}">
        <p14:creationId xmlns:p14="http://schemas.microsoft.com/office/powerpoint/2010/main" val="39635634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39834" y="824593"/>
            <a:ext cx="6215191" cy="1381662"/>
          </a:xfrm>
        </p:spPr>
        <p:txBody>
          <a:bodyPr>
            <a:normAutofit/>
          </a:bodyPr>
          <a:lstStyle/>
          <a:p>
            <a:pPr fontAlgn="base"/>
            <a:r>
              <a:rPr lang="en-IE" dirty="0">
                <a:solidFill>
                  <a:schemeClr val="bg1"/>
                </a:solidFill>
                <a:highlight>
                  <a:srgbClr val="C54A9A"/>
                </a:highlight>
              </a:rPr>
              <a:t>WATCH </a:t>
            </a:r>
          </a:p>
          <a:p>
            <a:pPr fontAlgn="base"/>
            <a:endParaRPr lang="en-BA" dirty="0"/>
          </a:p>
        </p:txBody>
      </p:sp>
      <p:pic>
        <p:nvPicPr>
          <p:cNvPr id="10" name="Online Media 9" title="Networking tips for introverts">
            <a:hlinkClick r:id="" action="ppaction://media"/>
            <a:extLst>
              <a:ext uri="{FF2B5EF4-FFF2-40B4-BE49-F238E27FC236}">
                <a16:creationId xmlns:a16="http://schemas.microsoft.com/office/drawing/2014/main" id="{2061434E-EA46-4A50-8075-203A7ABD62D2}"/>
              </a:ext>
            </a:extLst>
          </p:cNvPr>
          <p:cNvPicPr>
            <a:picLocks noRot="1" noChangeAspect="1"/>
          </p:cNvPicPr>
          <p:nvPr>
            <a:videoFile r:link="rId1"/>
          </p:nvPr>
        </p:nvPicPr>
        <p:blipFill>
          <a:blip r:embed="rId4"/>
          <a:stretch>
            <a:fillRect/>
          </a:stretch>
        </p:blipFill>
        <p:spPr>
          <a:xfrm>
            <a:off x="304800" y="2808780"/>
            <a:ext cx="4988560" cy="2818536"/>
          </a:xfrm>
          <a:prstGeom prst="rect">
            <a:avLst/>
          </a:prstGeom>
        </p:spPr>
      </p:pic>
      <p:sp>
        <p:nvSpPr>
          <p:cNvPr id="12" name="TextBox 11">
            <a:extLst>
              <a:ext uri="{FF2B5EF4-FFF2-40B4-BE49-F238E27FC236}">
                <a16:creationId xmlns:a16="http://schemas.microsoft.com/office/drawing/2014/main" id="{ADC660B4-2982-46E8-B41C-DF30ED00F57F}"/>
              </a:ext>
            </a:extLst>
          </p:cNvPr>
          <p:cNvSpPr txBox="1"/>
          <p:nvPr/>
        </p:nvSpPr>
        <p:spPr>
          <a:xfrm>
            <a:off x="228939" y="5757610"/>
            <a:ext cx="6116320" cy="369332"/>
          </a:xfrm>
          <a:prstGeom prst="rect">
            <a:avLst/>
          </a:prstGeom>
          <a:noFill/>
        </p:spPr>
        <p:txBody>
          <a:bodyPr wrap="square">
            <a:spAutoFit/>
          </a:bodyPr>
          <a:lstStyle/>
          <a:p>
            <a:r>
              <a:rPr lang="en-IE" dirty="0">
                <a:hlinkClick r:id="rId5"/>
              </a:rPr>
              <a:t>https://youtu.be/7eRyPdlEJ4Y </a:t>
            </a:r>
          </a:p>
        </p:txBody>
      </p:sp>
      <p:pic>
        <p:nvPicPr>
          <p:cNvPr id="13" name="Online Media 12" title="10 Simple Ways To Improve Your Networking Skills - How To Network With People Even If You're Shy!">
            <a:hlinkClick r:id="" action="ppaction://media"/>
            <a:extLst>
              <a:ext uri="{FF2B5EF4-FFF2-40B4-BE49-F238E27FC236}">
                <a16:creationId xmlns:a16="http://schemas.microsoft.com/office/drawing/2014/main" id="{189ED205-5709-4CE3-8560-47BDAE255B81}"/>
              </a:ext>
            </a:extLst>
          </p:cNvPr>
          <p:cNvPicPr>
            <a:picLocks noRot="1" noChangeAspect="1"/>
          </p:cNvPicPr>
          <p:nvPr>
            <a:videoFile r:link="rId2"/>
          </p:nvPr>
        </p:nvPicPr>
        <p:blipFill>
          <a:blip r:embed="rId6"/>
          <a:stretch>
            <a:fillRect/>
          </a:stretch>
        </p:blipFill>
        <p:spPr>
          <a:xfrm>
            <a:off x="6585025" y="2808780"/>
            <a:ext cx="4855135" cy="2743151"/>
          </a:xfrm>
          <a:prstGeom prst="rect">
            <a:avLst/>
          </a:prstGeom>
        </p:spPr>
      </p:pic>
      <p:sp>
        <p:nvSpPr>
          <p:cNvPr id="15" name="TextBox 14">
            <a:extLst>
              <a:ext uri="{FF2B5EF4-FFF2-40B4-BE49-F238E27FC236}">
                <a16:creationId xmlns:a16="http://schemas.microsoft.com/office/drawing/2014/main" id="{05CD98DE-D31B-4951-9304-751097739D28}"/>
              </a:ext>
            </a:extLst>
          </p:cNvPr>
          <p:cNvSpPr txBox="1"/>
          <p:nvPr/>
        </p:nvSpPr>
        <p:spPr>
          <a:xfrm>
            <a:off x="6564705" y="5605210"/>
            <a:ext cx="6116320" cy="369332"/>
          </a:xfrm>
          <a:prstGeom prst="rect">
            <a:avLst/>
          </a:prstGeom>
          <a:noFill/>
        </p:spPr>
        <p:txBody>
          <a:bodyPr wrap="square">
            <a:spAutoFit/>
          </a:bodyPr>
          <a:lstStyle/>
          <a:p>
            <a:r>
              <a:rPr lang="en-IE" dirty="0">
                <a:hlinkClick r:id="rId7"/>
              </a:rPr>
              <a:t>https://youtu.be/E5xTbn6OnAA </a:t>
            </a:r>
          </a:p>
        </p:txBody>
      </p:sp>
      <p:sp>
        <p:nvSpPr>
          <p:cNvPr id="17" name="TextBox 16">
            <a:extLst>
              <a:ext uri="{FF2B5EF4-FFF2-40B4-BE49-F238E27FC236}">
                <a16:creationId xmlns:a16="http://schemas.microsoft.com/office/drawing/2014/main" id="{2929BBFD-DBC6-4AC7-AF94-4D46B797BDA6}"/>
              </a:ext>
            </a:extLst>
          </p:cNvPr>
          <p:cNvSpPr txBox="1"/>
          <p:nvPr/>
        </p:nvSpPr>
        <p:spPr>
          <a:xfrm>
            <a:off x="304800" y="2309154"/>
            <a:ext cx="6360160" cy="369332"/>
          </a:xfrm>
          <a:prstGeom prst="rect">
            <a:avLst/>
          </a:prstGeom>
          <a:noFill/>
        </p:spPr>
        <p:txBody>
          <a:bodyPr wrap="square">
            <a:spAutoFit/>
          </a:bodyPr>
          <a:lstStyle/>
          <a:p>
            <a:pPr fontAlgn="base"/>
            <a:r>
              <a:rPr lang="en-IE" dirty="0">
                <a:latin typeface="Roboto"/>
              </a:rPr>
              <a:t>3 </a:t>
            </a:r>
            <a:r>
              <a:rPr lang="en-IE" b="0" i="0" dirty="0">
                <a:effectLst/>
                <a:latin typeface="Roboto"/>
              </a:rPr>
              <a:t>Networking-Tipps für Introvertierte</a:t>
            </a:r>
          </a:p>
        </p:txBody>
      </p:sp>
      <p:sp>
        <p:nvSpPr>
          <p:cNvPr id="19" name="TextBox 18">
            <a:extLst>
              <a:ext uri="{FF2B5EF4-FFF2-40B4-BE49-F238E27FC236}">
                <a16:creationId xmlns:a16="http://schemas.microsoft.com/office/drawing/2014/main" id="{7B340CDE-421A-4A55-98E5-C2407D9E8105}"/>
              </a:ext>
            </a:extLst>
          </p:cNvPr>
          <p:cNvSpPr txBox="1"/>
          <p:nvPr/>
        </p:nvSpPr>
        <p:spPr>
          <a:xfrm>
            <a:off x="6564704" y="1755156"/>
            <a:ext cx="5322495" cy="923330"/>
          </a:xfrm>
          <a:prstGeom prst="rect">
            <a:avLst/>
          </a:prstGeom>
          <a:noFill/>
        </p:spPr>
        <p:txBody>
          <a:bodyPr wrap="square">
            <a:spAutoFit/>
          </a:bodyPr>
          <a:lstStyle/>
          <a:p>
            <a:pPr algn="l"/>
            <a:r>
              <a:rPr lang="en-GB" b="0" i="0" u="none" strike="noStrike" dirty="0">
                <a:solidFill>
                  <a:srgbClr val="111111"/>
                </a:solidFill>
                <a:effectLst/>
                <a:latin typeface="segoe ui" panose="020B0502040204020203" pitchFamily="34" charset="0"/>
              </a:rPr>
              <a:t>10 einfache Wege, um </a:t>
            </a:r>
            <a:r>
              <a:rPr lang="en-GB" b="0" i="0" u="none" strike="noStrike" dirty="0" err="1">
                <a:solidFill>
                  <a:srgbClr val="111111"/>
                </a:solidFill>
                <a:effectLst/>
                <a:latin typeface="segoe ui" panose="020B0502040204020203" pitchFamily="34" charset="0"/>
              </a:rPr>
              <a:t>deine</a:t>
            </a:r>
            <a:r>
              <a:rPr lang="en-GB" b="0" i="0" u="none" strike="noStrike" dirty="0">
                <a:solidFill>
                  <a:srgbClr val="111111"/>
                </a:solidFill>
                <a:effectLst/>
                <a:latin typeface="segoe ui" panose="020B0502040204020203" pitchFamily="34" charset="0"/>
              </a:rPr>
              <a:t> Networking-Fähigkeiten zu verbessern - Wie man </a:t>
            </a:r>
            <a:r>
              <a:rPr lang="en-GB" b="0" i="0" u="none" strike="noStrike" dirty="0" err="1">
                <a:solidFill>
                  <a:srgbClr val="111111"/>
                </a:solidFill>
                <a:effectLst/>
                <a:latin typeface="segoe ui" panose="020B0502040204020203" pitchFamily="34" charset="0"/>
              </a:rPr>
              <a:t>sich</a:t>
            </a:r>
            <a:r>
              <a:rPr lang="en-GB" b="0" i="0" u="none" strike="noStrike" dirty="0">
                <a:solidFill>
                  <a:srgbClr val="111111"/>
                </a:solidFill>
                <a:effectLst/>
                <a:latin typeface="segoe ui" panose="020B0502040204020203" pitchFamily="34" charset="0"/>
              </a:rPr>
              <a:t> </a:t>
            </a:r>
            <a:r>
              <a:rPr lang="en-GB" b="0" i="0" u="none" strike="noStrike" dirty="0" err="1">
                <a:solidFill>
                  <a:srgbClr val="111111"/>
                </a:solidFill>
                <a:effectLst/>
                <a:latin typeface="segoe ui" panose="020B0502040204020203" pitchFamily="34" charset="0"/>
              </a:rPr>
              <a:t>mit</a:t>
            </a:r>
            <a:r>
              <a:rPr lang="en-GB" b="0" i="0" u="none" strike="noStrike" dirty="0">
                <a:solidFill>
                  <a:srgbClr val="111111"/>
                </a:solidFill>
                <a:effectLst/>
                <a:latin typeface="segoe ui" panose="020B0502040204020203" pitchFamily="34" charset="0"/>
              </a:rPr>
              <a:t> Menschen </a:t>
            </a:r>
            <a:r>
              <a:rPr lang="en-GB" b="0" i="0" u="none" strike="noStrike" dirty="0" err="1">
                <a:solidFill>
                  <a:srgbClr val="111111"/>
                </a:solidFill>
                <a:effectLst/>
                <a:latin typeface="segoe ui" panose="020B0502040204020203" pitchFamily="34" charset="0"/>
              </a:rPr>
              <a:t>vernetzt</a:t>
            </a:r>
            <a:r>
              <a:rPr lang="en-GB" b="0" i="0" u="none" strike="noStrike" dirty="0">
                <a:solidFill>
                  <a:srgbClr val="111111"/>
                </a:solidFill>
                <a:effectLst/>
                <a:latin typeface="segoe ui" panose="020B0502040204020203" pitchFamily="34" charset="0"/>
              </a:rPr>
              <a:t>, auch </a:t>
            </a:r>
            <a:r>
              <a:rPr lang="en-GB" b="0" i="0" u="none" strike="noStrike" dirty="0" err="1">
                <a:solidFill>
                  <a:srgbClr val="111111"/>
                </a:solidFill>
                <a:effectLst/>
                <a:latin typeface="segoe ui" panose="020B0502040204020203" pitchFamily="34" charset="0"/>
              </a:rPr>
              <a:t>wenn</a:t>
            </a:r>
            <a:r>
              <a:rPr lang="en-GB" b="0" i="0" u="none" strike="noStrike" dirty="0">
                <a:solidFill>
                  <a:srgbClr val="111111"/>
                </a:solidFill>
                <a:effectLst/>
                <a:latin typeface="segoe ui" panose="020B0502040204020203" pitchFamily="34" charset="0"/>
              </a:rPr>
              <a:t> </a:t>
            </a:r>
            <a:r>
              <a:rPr lang="en-GB" dirty="0">
                <a:solidFill>
                  <a:srgbClr val="111111"/>
                </a:solidFill>
                <a:latin typeface="segoe ui" panose="020B0502040204020203" pitchFamily="34" charset="0"/>
              </a:rPr>
              <a:t>man</a:t>
            </a:r>
            <a:r>
              <a:rPr lang="en-GB" b="0" i="0" u="none" strike="noStrike" dirty="0">
                <a:solidFill>
                  <a:srgbClr val="111111"/>
                </a:solidFill>
                <a:effectLst/>
                <a:latin typeface="segoe ui" panose="020B0502040204020203" pitchFamily="34" charset="0"/>
              </a:rPr>
              <a:t> </a:t>
            </a:r>
            <a:r>
              <a:rPr lang="en-GB" b="0" i="0" u="none" strike="noStrike" dirty="0" err="1">
                <a:solidFill>
                  <a:srgbClr val="111111"/>
                </a:solidFill>
                <a:effectLst/>
                <a:latin typeface="segoe ui" panose="020B0502040204020203" pitchFamily="34" charset="0"/>
              </a:rPr>
              <a:t>schüchtern</a:t>
            </a:r>
            <a:r>
              <a:rPr lang="en-GB" b="0" i="0" u="none" strike="noStrike" dirty="0">
                <a:solidFill>
                  <a:srgbClr val="111111"/>
                </a:solidFill>
                <a:effectLst/>
                <a:latin typeface="segoe ui" panose="020B0502040204020203" pitchFamily="34" charset="0"/>
              </a:rPr>
              <a:t> </a:t>
            </a:r>
            <a:r>
              <a:rPr lang="en-GB" dirty="0" err="1">
                <a:solidFill>
                  <a:srgbClr val="111111"/>
                </a:solidFill>
                <a:latin typeface="segoe ui" panose="020B0502040204020203" pitchFamily="34" charset="0"/>
              </a:rPr>
              <a:t>ist</a:t>
            </a:r>
            <a:r>
              <a:rPr lang="en-GB" b="0" i="0" u="none" strike="noStrike" dirty="0">
                <a:solidFill>
                  <a:srgbClr val="111111"/>
                </a:solidFill>
                <a:effectLst/>
                <a:latin typeface="segoe ui" panose="020B0502040204020203" pitchFamily="34" charset="0"/>
              </a:rPr>
              <a:t>!</a:t>
            </a:r>
            <a:endParaRPr lang="en-GB" b="0" i="0" dirty="0">
              <a:solidFill>
                <a:srgbClr val="666666"/>
              </a:solidFill>
              <a:effectLst/>
              <a:latin typeface="Roboto"/>
            </a:endParaRPr>
          </a:p>
        </p:txBody>
      </p:sp>
      <p:sp>
        <p:nvSpPr>
          <p:cNvPr id="9" name="Textfeld 8">
            <a:extLst>
              <a:ext uri="{FF2B5EF4-FFF2-40B4-BE49-F238E27FC236}">
                <a16:creationId xmlns:a16="http://schemas.microsoft.com/office/drawing/2014/main" id="{394B2B06-E1ED-437F-86F1-724F3BD3F2BA}"/>
              </a:ext>
            </a:extLst>
          </p:cNvPr>
          <p:cNvSpPr txBox="1"/>
          <p:nvPr/>
        </p:nvSpPr>
        <p:spPr>
          <a:xfrm>
            <a:off x="228940" y="6129972"/>
            <a:ext cx="7809071" cy="861774"/>
          </a:xfrm>
          <a:prstGeom prst="rect">
            <a:avLst/>
          </a:prstGeom>
          <a:noFill/>
        </p:spPr>
        <p:txBody>
          <a:bodyPr wrap="square" rtlCol="0">
            <a:spAutoFit/>
          </a:bodyPr>
          <a:lstStyle/>
          <a:p>
            <a:r>
              <a:rPr lang="de-DE" sz="1000" dirty="0">
                <a:effectLst/>
                <a:latin typeface="Calibri Light" panose="020F0302020204030204" pitchFamily="34" charset="0"/>
                <a:ea typeface="Calibri" panose="020F0502020204030204" pitchFamily="34" charset="0"/>
                <a:cs typeface="Calibri Light" panose="020F0302020204030204" pitchFamily="34" charset="0"/>
              </a:rPr>
              <a:t>Um die Videos mit deutschen Untertiteln zu sehen, bitten wir dich, den </a:t>
            </a:r>
            <a:r>
              <a:rPr lang="de-DE" sz="1000" dirty="0" err="1">
                <a:effectLst/>
                <a:latin typeface="Calibri Light" panose="020F0302020204030204" pitchFamily="34" charset="0"/>
                <a:ea typeface="Calibri" panose="020F0502020204030204" pitchFamily="34" charset="0"/>
                <a:cs typeface="Calibri Light" panose="020F0302020204030204" pitchFamily="34" charset="0"/>
              </a:rPr>
              <a:t>Youtube</a:t>
            </a:r>
            <a:r>
              <a:rPr lang="de-DE" sz="1000" dirty="0">
                <a:effectLst/>
                <a:latin typeface="Calibri Light" panose="020F0302020204030204" pitchFamily="34" charset="0"/>
                <a:ea typeface="Calibri" panose="020F0502020204030204" pitchFamily="34" charset="0"/>
                <a:cs typeface="Calibri Light" panose="020F0302020204030204" pitchFamily="34" charset="0"/>
              </a:rPr>
              <a:t>-Link im Browser zu öffnen. Klicke dafür auf das </a:t>
            </a:r>
            <a:r>
              <a:rPr lang="de-DE" sz="1000" dirty="0" err="1">
                <a:effectLst/>
                <a:latin typeface="Calibri Light" panose="020F0302020204030204" pitchFamily="34" charset="0"/>
                <a:ea typeface="Calibri" panose="020F0502020204030204" pitchFamily="34" charset="0"/>
                <a:cs typeface="Calibri Light" panose="020F0302020204030204" pitchFamily="34" charset="0"/>
              </a:rPr>
              <a:t>Youtube</a:t>
            </a:r>
            <a:r>
              <a:rPr lang="de-DE" sz="1000" dirty="0">
                <a:effectLst/>
                <a:latin typeface="Calibri Light" panose="020F0302020204030204" pitchFamily="34" charset="0"/>
                <a:ea typeface="Calibri" panose="020F0502020204030204" pitchFamily="34" charset="0"/>
                <a:cs typeface="Calibri Light" panose="020F0302020204030204" pitchFamily="34" charset="0"/>
              </a:rPr>
              <a:t>-Symbol unten rechts. Anschließend kannst du mit einem Klick auf „Untertitel“ die englischen Untertitel aktivieren. Um nun die deutsche Untertitelung einzustellen, gehe bitte auf „Einstellungen“ </a:t>
            </a:r>
            <a:r>
              <a:rPr lang="de-DE" sz="1000" dirty="0">
                <a:latin typeface="Calibri Light" panose="020F0302020204030204" pitchFamily="34" charset="0"/>
                <a:ea typeface="Calibri" panose="020F0502020204030204" pitchFamily="34" charset="0"/>
                <a:cs typeface="Calibri Light" panose="020F0302020204030204" pitchFamily="34" charset="0"/>
                <a:sym typeface="Wingdings" panose="05000000000000000000" pitchFamily="2" charset="2"/>
              </a:rPr>
              <a:t></a:t>
            </a:r>
            <a:r>
              <a:rPr lang="de-DE" sz="1000" dirty="0">
                <a:effectLst/>
                <a:latin typeface="Calibri Light" panose="020F0302020204030204" pitchFamily="34" charset="0"/>
                <a:ea typeface="Calibri" panose="020F0502020204030204" pitchFamily="34" charset="0"/>
                <a:cs typeface="Calibri Light" panose="020F0302020204030204" pitchFamily="34" charset="0"/>
              </a:rPr>
              <a:t> „Untertitel“ </a:t>
            </a:r>
            <a:r>
              <a:rPr lang="de-DE" sz="1000" dirty="0">
                <a:effectLst/>
                <a:latin typeface="Calibri Light" panose="020F0302020204030204" pitchFamily="34" charset="0"/>
                <a:ea typeface="Calibri" panose="020F0502020204030204" pitchFamily="34" charset="0"/>
                <a:cs typeface="Calibri Light" panose="020F0302020204030204" pitchFamily="34" charset="0"/>
                <a:sym typeface="Wingdings" panose="05000000000000000000" pitchFamily="2" charset="2"/>
              </a:rPr>
              <a:t></a:t>
            </a:r>
            <a:r>
              <a:rPr lang="de-DE" sz="1000" dirty="0">
                <a:effectLst/>
                <a:latin typeface="Calibri Light" panose="020F0302020204030204" pitchFamily="34" charset="0"/>
                <a:ea typeface="Calibri" panose="020F0502020204030204" pitchFamily="34" charset="0"/>
                <a:cs typeface="Calibri Light" panose="020F0302020204030204" pitchFamily="34" charset="0"/>
              </a:rPr>
              <a:t> „Automatisch übersetzen“ und wählen aus den angeführten Sprachen die Option „Deutsch“. </a:t>
            </a:r>
          </a:p>
          <a:p>
            <a:endParaRPr lang="de-DE" sz="10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4145097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0"/>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10"/>
                </p:tgtEl>
              </p:cMediaNode>
            </p:video>
            <p:seq concurrent="1" nextAc="seek">
              <p:cTn id="12" restart="whenNotActive" fill="hold" evtFilter="cancelBubble" nodeType="interactiveSeq">
                <p:stCondLst>
                  <p:cond evt="onClick" delay="0">
                    <p:tgtEl>
                      <p:spTgt spid="10"/>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10"/>
                                        </p:tgtEl>
                                      </p:cBhvr>
                                    </p:cmd>
                                  </p:childTnLst>
                                </p:cTn>
                              </p:par>
                            </p:childTnLst>
                          </p:cTn>
                        </p:par>
                      </p:childTnLst>
                    </p:cTn>
                  </p:par>
                </p:childTnLst>
              </p:cTn>
              <p:nextCondLst>
                <p:cond evt="onClick" delay="0">
                  <p:tgtEl>
                    <p:spTgt spid="10"/>
                  </p:tgtEl>
                </p:cond>
              </p:nextCondLst>
            </p:seq>
            <p:video>
              <p:cMediaNode vol="80000">
                <p:cTn id="17" fill="hold" display="0">
                  <p:stCondLst>
                    <p:cond delay="indefinite"/>
                  </p:stCondLst>
                </p:cTn>
                <p:tgtEl>
                  <p:spTgt spid="13"/>
                </p:tgtEl>
              </p:cMediaNode>
            </p:video>
            <p:seq concurrent="1" nextAc="seek">
              <p:cTn id="18" restart="whenNotActive" fill="hold" evtFilter="cancelBubble" nodeType="interactiveSeq">
                <p:stCondLst>
                  <p:cond evt="onClick" delay="0">
                    <p:tgtEl>
                      <p:spTgt spid="13"/>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13"/>
                                        </p:tgtEl>
                                      </p:cBhvr>
                                    </p:cmd>
                                  </p:childTnLst>
                                </p:cTn>
                              </p:par>
                            </p:childTnLst>
                          </p:cTn>
                        </p:par>
                      </p:childTnLst>
                    </p:cTn>
                  </p:par>
                </p:childTnLst>
              </p:cTn>
              <p:nextCondLst>
                <p:cond evt="onClick" delay="0">
                  <p:tgtEl>
                    <p:spTgt spid="13"/>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377075" y="133762"/>
            <a:ext cx="10373491" cy="1381662"/>
          </a:xfrm>
        </p:spPr>
        <p:txBody>
          <a:bodyPr>
            <a:normAutofit/>
          </a:bodyPr>
          <a:lstStyle/>
          <a:p>
            <a:pPr fontAlgn="base"/>
            <a:r>
              <a:rPr lang="en-IE" dirty="0">
                <a:solidFill>
                  <a:schemeClr val="bg1"/>
                </a:solidFill>
                <a:highlight>
                  <a:srgbClr val="C54A9A"/>
                </a:highlight>
              </a:rPr>
              <a:t>FÜR EIN TIEFERES VERSTÄNDNIS: </a:t>
            </a:r>
          </a:p>
          <a:p>
            <a:pPr fontAlgn="base"/>
            <a:r>
              <a:rPr lang="en-IE" dirty="0">
                <a:solidFill>
                  <a:schemeClr val="bg1"/>
                </a:solidFill>
                <a:highlight>
                  <a:srgbClr val="C54A9A"/>
                </a:highlight>
              </a:rPr>
              <a:t>WARUM FRAUEN ANDERS NETZWERKEN</a:t>
            </a:r>
          </a:p>
          <a:p>
            <a:pPr fontAlgn="base"/>
            <a:endParaRPr lang="en-BA" dirty="0"/>
          </a:p>
        </p:txBody>
      </p:sp>
      <p:sp>
        <p:nvSpPr>
          <p:cNvPr id="11" name="TextBox 10">
            <a:extLst>
              <a:ext uri="{FF2B5EF4-FFF2-40B4-BE49-F238E27FC236}">
                <a16:creationId xmlns:a16="http://schemas.microsoft.com/office/drawing/2014/main" id="{ABEBC2B9-3FB7-4923-A53A-9C1DC67D891D}"/>
              </a:ext>
            </a:extLst>
          </p:cNvPr>
          <p:cNvSpPr txBox="1"/>
          <p:nvPr/>
        </p:nvSpPr>
        <p:spPr>
          <a:xfrm>
            <a:off x="1493980" y="1464480"/>
            <a:ext cx="6095540" cy="646331"/>
          </a:xfrm>
          <a:prstGeom prst="rect">
            <a:avLst/>
          </a:prstGeom>
          <a:noFill/>
        </p:spPr>
        <p:txBody>
          <a:bodyPr wrap="square">
            <a:spAutoFit/>
          </a:bodyPr>
          <a:lstStyle/>
          <a:p>
            <a:r>
              <a:rPr lang="en-GB" u="sng" dirty="0">
                <a:solidFill>
                  <a:schemeClr val="bg1"/>
                </a:solidFill>
                <a:highlight>
                  <a:srgbClr val="C54A9A"/>
                </a:highlight>
                <a:hlinkClick r:id="rId2">
                  <a:extLst>
                    <a:ext uri="{A12FA001-AC4F-418D-AE19-62706E023703}">
                      <ahyp:hlinkClr xmlns:ahyp="http://schemas.microsoft.com/office/drawing/2018/hyperlinkcolor" val="tx"/>
                    </a:ext>
                  </a:extLst>
                </a:hlinkClick>
              </a:rPr>
              <a:t>READ</a:t>
            </a:r>
            <a:r>
              <a:rPr lang="en-GB" dirty="0">
                <a:solidFill>
                  <a:schemeClr val="bg1"/>
                </a:solidFill>
                <a:hlinkClick r:id="rId2">
                  <a:extLst>
                    <a:ext uri="{A12FA001-AC4F-418D-AE19-62706E023703}">
                      <ahyp:hlinkClr xmlns:ahyp="http://schemas.microsoft.com/office/drawing/2018/hyperlinkcolor" val="tx"/>
                    </a:ext>
                  </a:extLst>
                </a:hlinkClick>
              </a:rPr>
              <a:t> </a:t>
            </a:r>
            <a:r>
              <a:rPr lang="en-GB" dirty="0">
                <a:solidFill>
                  <a:srgbClr val="0563C1"/>
                </a:solidFill>
                <a:hlinkClick r:id="rId2">
                  <a:extLst>
                    <a:ext uri="{A12FA001-AC4F-418D-AE19-62706E023703}">
                      <ahyp:hlinkClr xmlns:ahyp="http://schemas.microsoft.com/office/drawing/2018/hyperlinkcolor" val="tx"/>
                    </a:ext>
                  </a:extLst>
                </a:hlinkClick>
              </a:rPr>
              <a:t>Why Women Need To Network Differently Than Men To Get Ahead (forbes.com) </a:t>
            </a:r>
            <a:endParaRPr lang="en-IE" dirty="0"/>
          </a:p>
        </p:txBody>
      </p:sp>
      <p:sp>
        <p:nvSpPr>
          <p:cNvPr id="14" name="TextBox 13">
            <a:extLst>
              <a:ext uri="{FF2B5EF4-FFF2-40B4-BE49-F238E27FC236}">
                <a16:creationId xmlns:a16="http://schemas.microsoft.com/office/drawing/2014/main" id="{6ABB7301-2720-4843-BC56-A2844D8D2797}"/>
              </a:ext>
            </a:extLst>
          </p:cNvPr>
          <p:cNvSpPr txBox="1"/>
          <p:nvPr/>
        </p:nvSpPr>
        <p:spPr>
          <a:xfrm>
            <a:off x="223425" y="2143611"/>
            <a:ext cx="7772496" cy="4401205"/>
          </a:xfrm>
          <a:prstGeom prst="rect">
            <a:avLst/>
          </a:prstGeom>
          <a:noFill/>
        </p:spPr>
        <p:txBody>
          <a:bodyPr wrap="square">
            <a:spAutoFit/>
          </a:bodyPr>
          <a:lstStyle/>
          <a:p>
            <a:pPr marL="342900" indent="-342900">
              <a:buFont typeface="Arial" panose="020B0604020202020204" pitchFamily="34" charset="0"/>
              <a:buChar char="•"/>
            </a:pPr>
            <a:r>
              <a:rPr lang="en-GB" sz="2000" b="0" i="0" dirty="0">
                <a:solidFill>
                  <a:srgbClr val="333333"/>
                </a:solidFill>
                <a:effectLst/>
              </a:rPr>
              <a:t>Frauen sind mehr auf den Aufbau langfristiger persönlicher Beziehungen oder Freundschaften fokussiert. </a:t>
            </a:r>
          </a:p>
          <a:p>
            <a:pPr marL="342900" indent="-342900">
              <a:buFont typeface="Arial" panose="020B0604020202020204" pitchFamily="34" charset="0"/>
              <a:buChar char="•"/>
            </a:pPr>
            <a:r>
              <a:rPr lang="en-GB" sz="2000" b="0" i="0" dirty="0">
                <a:solidFill>
                  <a:srgbClr val="333333"/>
                </a:solidFill>
                <a:effectLst/>
              </a:rPr>
              <a:t>Frauen knüpfen Kontakte oft über Personen, die sie kennen, und neigen dazu, kleinere, </a:t>
            </a:r>
            <a:r>
              <a:rPr lang="en-GB" sz="2000" b="0" i="0" dirty="0" err="1">
                <a:solidFill>
                  <a:srgbClr val="333333"/>
                </a:solidFill>
                <a:effectLst/>
              </a:rPr>
              <a:t>tiefgründigere</a:t>
            </a:r>
            <a:r>
              <a:rPr lang="en-GB" sz="2000" b="0" i="0" dirty="0">
                <a:solidFill>
                  <a:srgbClr val="333333"/>
                </a:solidFill>
                <a:effectLst/>
              </a:rPr>
              <a:t> Netzwerke zu bilden, die auf Vertrauen basieren. </a:t>
            </a:r>
          </a:p>
          <a:p>
            <a:pPr marL="342900" indent="-342900">
              <a:buFont typeface="Arial" panose="020B0604020202020204" pitchFamily="34" charset="0"/>
              <a:buChar char="•"/>
            </a:pPr>
            <a:r>
              <a:rPr lang="en-GB" sz="2000" b="0" i="0" dirty="0">
                <a:solidFill>
                  <a:srgbClr val="333333"/>
                </a:solidFill>
                <a:effectLst/>
              </a:rPr>
              <a:t>Außerdem suchen sie häufig Rat, sowohl für persönliche als auch für berufliche Belange. </a:t>
            </a:r>
          </a:p>
          <a:p>
            <a:pPr marL="342900" indent="-342900">
              <a:buFont typeface="Arial" panose="020B0604020202020204" pitchFamily="34" charset="0"/>
              <a:buChar char="•"/>
            </a:pPr>
            <a:r>
              <a:rPr lang="en-GB" sz="2000" b="0" i="0" dirty="0">
                <a:solidFill>
                  <a:srgbClr val="333333"/>
                </a:solidFill>
                <a:effectLst/>
              </a:rPr>
              <a:t>Im Gegensatz zu Männern zögern Frauen </a:t>
            </a:r>
            <a:r>
              <a:rPr lang="en-GB" sz="2000" b="0" i="0" dirty="0" err="1">
                <a:solidFill>
                  <a:srgbClr val="333333"/>
                </a:solidFill>
                <a:effectLst/>
              </a:rPr>
              <a:t>eher</a:t>
            </a:r>
            <a:r>
              <a:rPr lang="en-GB" sz="2000" b="0" i="0" dirty="0">
                <a:solidFill>
                  <a:srgbClr val="333333"/>
                </a:solidFill>
                <a:effectLst/>
              </a:rPr>
              <a:t>, </a:t>
            </a:r>
            <a:r>
              <a:rPr lang="en-GB" sz="2000" b="0" i="0" dirty="0" err="1">
                <a:solidFill>
                  <a:srgbClr val="333333"/>
                </a:solidFill>
                <a:effectLst/>
              </a:rPr>
              <a:t>etwas</a:t>
            </a:r>
            <a:r>
              <a:rPr lang="en-GB" sz="2000" b="0" i="0" dirty="0">
                <a:solidFill>
                  <a:srgbClr val="333333"/>
                </a:solidFill>
                <a:effectLst/>
              </a:rPr>
              <a:t> von </a:t>
            </a:r>
            <a:r>
              <a:rPr lang="en-GB" sz="2000" b="0" i="0" dirty="0" err="1">
                <a:solidFill>
                  <a:srgbClr val="333333"/>
                </a:solidFill>
                <a:effectLst/>
              </a:rPr>
              <a:t>einer</a:t>
            </a:r>
            <a:r>
              <a:rPr lang="en-GB" sz="2000" b="0" i="0" dirty="0">
                <a:solidFill>
                  <a:srgbClr val="333333"/>
                </a:solidFill>
                <a:effectLst/>
              </a:rPr>
              <a:t> </a:t>
            </a:r>
            <a:r>
              <a:rPr lang="en-GB" sz="2000" b="0" i="0" dirty="0" err="1">
                <a:solidFill>
                  <a:srgbClr val="333333"/>
                </a:solidFill>
                <a:effectLst/>
              </a:rPr>
              <a:t>Netzwerkinteraktion</a:t>
            </a:r>
            <a:r>
              <a:rPr lang="en-GB" sz="2000" b="0" i="0" dirty="0">
                <a:solidFill>
                  <a:srgbClr val="333333"/>
                </a:solidFill>
                <a:effectLst/>
              </a:rPr>
              <a:t> </a:t>
            </a:r>
            <a:r>
              <a:rPr lang="en-GB" sz="2000" dirty="0" err="1">
                <a:solidFill>
                  <a:srgbClr val="333333"/>
                </a:solidFill>
              </a:rPr>
              <a:t>einzufordern</a:t>
            </a:r>
            <a:r>
              <a:rPr lang="en-GB" sz="2000" b="0" i="0" dirty="0">
                <a:solidFill>
                  <a:srgbClr val="333333"/>
                </a:solidFill>
                <a:effectLst/>
              </a:rPr>
              <a:t>. Stattdessen denken sie zuerst darüber nach, was sie für die andere Person tun können. </a:t>
            </a:r>
          </a:p>
          <a:p>
            <a:pPr marL="342900" indent="-342900">
              <a:buFont typeface="Arial" panose="020B0604020202020204" pitchFamily="34" charset="0"/>
              <a:buChar char="•"/>
            </a:pPr>
            <a:r>
              <a:rPr lang="en-GB" sz="2000" b="0" i="0" dirty="0">
                <a:solidFill>
                  <a:srgbClr val="333333"/>
                </a:solidFill>
                <a:effectLst/>
              </a:rPr>
              <a:t>Viele Frauen wollen nach der Arbeit nicht an Veranstaltungen teilnehmen, weil sie nach Hause wollen, um bei ihren Familien zu sein (</a:t>
            </a:r>
            <a:r>
              <a:rPr lang="en-GB" sz="2000" dirty="0">
                <a:solidFill>
                  <a:srgbClr val="333333"/>
                </a:solidFill>
              </a:rPr>
              <a:t>die Mehrheit der </a:t>
            </a:r>
            <a:r>
              <a:rPr lang="en-GB" sz="2000" b="0" i="0" dirty="0">
                <a:solidFill>
                  <a:srgbClr val="333333"/>
                </a:solidFill>
                <a:effectLst/>
              </a:rPr>
              <a:t>Frauen </a:t>
            </a:r>
            <a:r>
              <a:rPr lang="en-GB" sz="2000" b="0" i="0" dirty="0" err="1">
                <a:solidFill>
                  <a:srgbClr val="333333"/>
                </a:solidFill>
                <a:effectLst/>
              </a:rPr>
              <a:t>übernehmen</a:t>
            </a:r>
            <a:r>
              <a:rPr lang="en-GB" sz="2000" b="0" i="0" dirty="0">
                <a:solidFill>
                  <a:srgbClr val="333333"/>
                </a:solidFill>
                <a:effectLst/>
              </a:rPr>
              <a:t> immer </a:t>
            </a:r>
            <a:r>
              <a:rPr lang="en-GB" sz="2000" b="0" i="0" dirty="0" err="1">
                <a:solidFill>
                  <a:srgbClr val="333333"/>
                </a:solidFill>
                <a:effectLst/>
              </a:rPr>
              <a:t>noch</a:t>
            </a:r>
            <a:r>
              <a:rPr lang="en-GB" sz="2000" b="0" i="0" dirty="0">
                <a:solidFill>
                  <a:srgbClr val="333333"/>
                </a:solidFill>
                <a:effectLst/>
              </a:rPr>
              <a:t> </a:t>
            </a:r>
            <a:r>
              <a:rPr lang="en-GB" sz="2000" b="0" i="0" dirty="0" err="1">
                <a:solidFill>
                  <a:srgbClr val="333333"/>
                </a:solidFill>
                <a:effectLst/>
              </a:rPr>
              <a:t>einen</a:t>
            </a:r>
            <a:r>
              <a:rPr lang="en-GB" sz="2000" b="0" i="0" dirty="0">
                <a:solidFill>
                  <a:srgbClr val="333333"/>
                </a:solidFill>
                <a:effectLst/>
              </a:rPr>
              <a:t> </a:t>
            </a:r>
            <a:r>
              <a:rPr lang="en-GB" sz="2000" b="0" i="0" dirty="0" err="1">
                <a:solidFill>
                  <a:srgbClr val="333333"/>
                </a:solidFill>
                <a:effectLst/>
              </a:rPr>
              <a:t>Großteil</a:t>
            </a:r>
            <a:r>
              <a:rPr lang="en-GB" sz="2000" b="0" i="0" dirty="0">
                <a:solidFill>
                  <a:srgbClr val="333333"/>
                </a:solidFill>
                <a:effectLst/>
              </a:rPr>
              <a:t> der Care-Arbeit). </a:t>
            </a:r>
            <a:endParaRPr lang="en-IE" sz="2000" dirty="0"/>
          </a:p>
        </p:txBody>
      </p:sp>
      <p:sp>
        <p:nvSpPr>
          <p:cNvPr id="6" name="Textfeld 5">
            <a:extLst>
              <a:ext uri="{FF2B5EF4-FFF2-40B4-BE49-F238E27FC236}">
                <a16:creationId xmlns:a16="http://schemas.microsoft.com/office/drawing/2014/main" id="{DF25A308-99B7-44BD-B2CF-9B73403D5B8B}"/>
              </a:ext>
            </a:extLst>
          </p:cNvPr>
          <p:cNvSpPr txBox="1"/>
          <p:nvPr/>
        </p:nvSpPr>
        <p:spPr>
          <a:xfrm>
            <a:off x="9614263" y="3097449"/>
            <a:ext cx="1442998" cy="3170099"/>
          </a:xfrm>
          <a:prstGeom prst="rect">
            <a:avLst/>
          </a:prstGeom>
          <a:noFill/>
        </p:spPr>
        <p:txBody>
          <a:bodyPr wrap="square" rtlCol="0">
            <a:spAutoFit/>
          </a:bodyPr>
          <a:lstStyle/>
          <a:p>
            <a:r>
              <a:rPr lang="de-DE"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Solltest du den Artikel auf Deutsch lesen wollen, empfehlen wir dir, auf deinem Computer den </a:t>
            </a:r>
            <a:r>
              <a:rPr lang="de-DE" sz="10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Google Übersetzer</a:t>
            </a:r>
            <a:r>
              <a:rPr lang="de-DE" sz="1000" dirty="0">
                <a:effectLst/>
                <a:latin typeface="Calibri" panose="020F0502020204030204" pitchFamily="34" charset="0"/>
                <a:ea typeface="Calibri" panose="020F0502020204030204" pitchFamily="34" charset="0"/>
                <a:cs typeface="Times New Roman" panose="02020603050405020304" pitchFamily="18" charset="0"/>
              </a:rPr>
              <a:t> aufzurufen. Nun kannst du in das Textfeld die gewünschte URL eingeben und im rechten Feld (mit Hilfe des Abwärtspfeils rechts oben) als Zielsprache Deutsch auswählen. Wenn </a:t>
            </a:r>
            <a:r>
              <a:rPr lang="de-DE" sz="1000" dirty="0">
                <a:latin typeface="Calibri" panose="020F0502020204030204" pitchFamily="34" charset="0"/>
                <a:ea typeface="Calibri" panose="020F0502020204030204" pitchFamily="34" charset="0"/>
                <a:cs typeface="Times New Roman" panose="02020603050405020304" pitchFamily="18" charset="0"/>
              </a:rPr>
              <a:t>du</a:t>
            </a:r>
            <a:r>
              <a:rPr lang="de-DE" sz="1000" dirty="0">
                <a:effectLst/>
                <a:latin typeface="Calibri" panose="020F0502020204030204" pitchFamily="34" charset="0"/>
                <a:ea typeface="Calibri" panose="020F0502020204030204" pitchFamily="34" charset="0"/>
                <a:cs typeface="Times New Roman" panose="02020603050405020304" pitchFamily="18" charset="0"/>
              </a:rPr>
              <a:t> nun mit der linken Maustaste auf die „übersetzte“ URL klickst, öffnet sich ein neuer Tab mit dem übersetzten Artikel. </a:t>
            </a:r>
            <a:endParaRPr lang="de-DE" sz="10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01170896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ABEBC2B9-3FB7-4923-A53A-9C1DC67D891D}"/>
              </a:ext>
            </a:extLst>
          </p:cNvPr>
          <p:cNvSpPr txBox="1"/>
          <p:nvPr/>
        </p:nvSpPr>
        <p:spPr>
          <a:xfrm>
            <a:off x="1572357" y="1560361"/>
            <a:ext cx="6095540" cy="646331"/>
          </a:xfrm>
          <a:prstGeom prst="rect">
            <a:avLst/>
          </a:prstGeom>
          <a:noFill/>
        </p:spPr>
        <p:txBody>
          <a:bodyPr wrap="square">
            <a:spAutoFit/>
          </a:bodyPr>
          <a:lstStyle/>
          <a:p>
            <a:r>
              <a:rPr lang="en-GB" dirty="0">
                <a:solidFill>
                  <a:schemeClr val="bg1"/>
                </a:solidFill>
                <a:highlight>
                  <a:srgbClr val="C54A9A"/>
                </a:highlight>
                <a:hlinkClick r:id="rId2">
                  <a:extLst>
                    <a:ext uri="{A12FA001-AC4F-418D-AE19-62706E023703}">
                      <ahyp:hlinkClr xmlns:ahyp="http://schemas.microsoft.com/office/drawing/2018/hyperlinkcolor" val="tx"/>
                    </a:ext>
                  </a:extLst>
                </a:hlinkClick>
              </a:rPr>
              <a:t>READ</a:t>
            </a:r>
            <a:r>
              <a:rPr lang="en-GB" dirty="0">
                <a:solidFill>
                  <a:schemeClr val="bg1"/>
                </a:solidFill>
                <a:hlinkClick r:id="rId2">
                  <a:extLst>
                    <a:ext uri="{A12FA001-AC4F-418D-AE19-62706E023703}">
                      <ahyp:hlinkClr xmlns:ahyp="http://schemas.microsoft.com/office/drawing/2018/hyperlinkcolor" val="tx"/>
                    </a:ext>
                  </a:extLst>
                </a:hlinkClick>
              </a:rPr>
              <a:t> </a:t>
            </a:r>
            <a:r>
              <a:rPr lang="en-GB" dirty="0">
                <a:hlinkClick r:id="rId3"/>
              </a:rPr>
              <a:t>How Women Network Differently Than Men - Small Business BC </a:t>
            </a:r>
            <a:endParaRPr lang="en-IE" dirty="0"/>
          </a:p>
        </p:txBody>
      </p:sp>
      <p:sp>
        <p:nvSpPr>
          <p:cNvPr id="14" name="TextBox 13">
            <a:extLst>
              <a:ext uri="{FF2B5EF4-FFF2-40B4-BE49-F238E27FC236}">
                <a16:creationId xmlns:a16="http://schemas.microsoft.com/office/drawing/2014/main" id="{6ABB7301-2720-4843-BC56-A2844D8D2797}"/>
              </a:ext>
            </a:extLst>
          </p:cNvPr>
          <p:cNvSpPr txBox="1"/>
          <p:nvPr/>
        </p:nvSpPr>
        <p:spPr>
          <a:xfrm>
            <a:off x="223425" y="2399599"/>
            <a:ext cx="7772496" cy="4708981"/>
          </a:xfrm>
          <a:prstGeom prst="rect">
            <a:avLst/>
          </a:prstGeom>
          <a:noFill/>
        </p:spPr>
        <p:txBody>
          <a:bodyPr wrap="square">
            <a:spAutoFit/>
          </a:bodyPr>
          <a:lstStyle/>
          <a:p>
            <a:pPr marL="342900" indent="-342900">
              <a:buFont typeface="Arial" panose="020B0604020202020204" pitchFamily="34" charset="0"/>
              <a:buChar char="•"/>
            </a:pPr>
            <a:r>
              <a:rPr lang="en-GB" sz="2000" b="0" i="0" dirty="0" err="1">
                <a:solidFill>
                  <a:srgbClr val="000000"/>
                </a:solidFill>
                <a:effectLst/>
              </a:rPr>
              <a:t>Männer</a:t>
            </a:r>
            <a:r>
              <a:rPr lang="en-GB" sz="2000" b="0" i="0" dirty="0">
                <a:solidFill>
                  <a:srgbClr val="000000"/>
                </a:solidFill>
                <a:effectLst/>
              </a:rPr>
              <a:t> </a:t>
            </a:r>
            <a:r>
              <a:rPr lang="en-GB" sz="2000" b="0" i="0" dirty="0" err="1">
                <a:solidFill>
                  <a:srgbClr val="000000"/>
                </a:solidFill>
                <a:effectLst/>
              </a:rPr>
              <a:t>netzwerken</a:t>
            </a:r>
            <a:r>
              <a:rPr lang="en-GB" sz="2000" b="0" i="0" dirty="0">
                <a:solidFill>
                  <a:srgbClr val="000000"/>
                </a:solidFill>
                <a:effectLst/>
              </a:rPr>
              <a:t> in der Regel mit mehr Klarheit darüber, was </a:t>
            </a:r>
            <a:r>
              <a:rPr lang="en-GB" sz="2000" b="0" i="0" dirty="0" err="1">
                <a:solidFill>
                  <a:srgbClr val="000000"/>
                </a:solidFill>
                <a:effectLst/>
              </a:rPr>
              <a:t>sie</a:t>
            </a:r>
            <a:r>
              <a:rPr lang="en-GB" sz="2000" b="0" i="0" dirty="0">
                <a:solidFill>
                  <a:srgbClr val="000000"/>
                </a:solidFill>
                <a:effectLst/>
              </a:rPr>
              <a:t> </a:t>
            </a:r>
            <a:r>
              <a:rPr lang="en-GB" sz="2000" b="0" i="0" dirty="0" err="1">
                <a:solidFill>
                  <a:srgbClr val="000000"/>
                </a:solidFill>
                <a:effectLst/>
              </a:rPr>
              <a:t>damit</a:t>
            </a:r>
            <a:r>
              <a:rPr lang="en-GB" sz="2000" b="0" i="0" dirty="0">
                <a:solidFill>
                  <a:srgbClr val="000000"/>
                </a:solidFill>
                <a:effectLst/>
              </a:rPr>
              <a:t> erreichen wollen, und </a:t>
            </a:r>
            <a:r>
              <a:rPr lang="en-GB" sz="2000" b="0" i="0" dirty="0" err="1">
                <a:solidFill>
                  <a:srgbClr val="000000"/>
                </a:solidFill>
                <a:effectLst/>
              </a:rPr>
              <a:t>setzen</a:t>
            </a:r>
            <a:r>
              <a:rPr lang="en-GB" sz="2000" b="0" i="0" dirty="0">
                <a:solidFill>
                  <a:srgbClr val="000000"/>
                </a:solidFill>
                <a:effectLst/>
              </a:rPr>
              <a:t> den </a:t>
            </a:r>
            <a:r>
              <a:rPr lang="en-GB" sz="2000" b="0" i="0" dirty="0" err="1">
                <a:solidFill>
                  <a:srgbClr val="000000"/>
                </a:solidFill>
                <a:effectLst/>
              </a:rPr>
              <a:t>Fokus</a:t>
            </a:r>
            <a:r>
              <a:rPr lang="en-GB" sz="2000" b="0" i="0" dirty="0">
                <a:solidFill>
                  <a:srgbClr val="000000"/>
                </a:solidFill>
                <a:effectLst/>
              </a:rPr>
              <a:t> fast </a:t>
            </a:r>
            <a:r>
              <a:rPr lang="en-GB" sz="2000" b="0" i="0" dirty="0" err="1">
                <a:solidFill>
                  <a:srgbClr val="000000"/>
                </a:solidFill>
                <a:effectLst/>
              </a:rPr>
              <a:t>ausschließlich</a:t>
            </a:r>
            <a:r>
              <a:rPr lang="en-GB" sz="2000" b="0" i="0" dirty="0">
                <a:solidFill>
                  <a:srgbClr val="000000"/>
                </a:solidFill>
                <a:effectLst/>
              </a:rPr>
              <a:t> auf ihre </a:t>
            </a:r>
            <a:r>
              <a:rPr lang="en-GB" sz="2000" b="0" i="0" dirty="0" err="1">
                <a:solidFill>
                  <a:srgbClr val="000000"/>
                </a:solidFill>
                <a:effectLst/>
              </a:rPr>
              <a:t>beruflichen</a:t>
            </a:r>
            <a:r>
              <a:rPr lang="en-GB" sz="2000" b="0" i="0" dirty="0">
                <a:solidFill>
                  <a:srgbClr val="000000"/>
                </a:solidFill>
                <a:effectLst/>
              </a:rPr>
              <a:t> </a:t>
            </a:r>
            <a:r>
              <a:rPr lang="en-GB" sz="2000" b="0" i="0" dirty="0" err="1">
                <a:solidFill>
                  <a:srgbClr val="000000"/>
                </a:solidFill>
                <a:effectLst/>
              </a:rPr>
              <a:t>Bedürfnisse</a:t>
            </a:r>
            <a:r>
              <a:rPr lang="en-GB" sz="2000" b="0" i="0" dirty="0">
                <a:solidFill>
                  <a:srgbClr val="000000"/>
                </a:solidFill>
                <a:effectLst/>
              </a:rPr>
              <a:t>. </a:t>
            </a:r>
          </a:p>
          <a:p>
            <a:pPr marL="342900" indent="-342900">
              <a:buFont typeface="Arial" panose="020B0604020202020204" pitchFamily="34" charset="0"/>
              <a:buChar char="•"/>
            </a:pPr>
            <a:r>
              <a:rPr lang="en-GB" sz="2000" b="1" i="0" dirty="0">
                <a:solidFill>
                  <a:srgbClr val="1EB3DD"/>
                </a:solidFill>
                <a:effectLst/>
              </a:rPr>
              <a:t>Frauen verbinden sich auf mehreren Ebenen: </a:t>
            </a:r>
            <a:r>
              <a:rPr lang="en-GB" sz="2000" b="0" i="0" dirty="0">
                <a:solidFill>
                  <a:srgbClr val="000000"/>
                </a:solidFill>
                <a:effectLst/>
              </a:rPr>
              <a:t>Während viele der Frauen daran interessiert sind, mehr über das Geschäft zu erfahren und zu lernen, wie sie ihr eigenes verbessern können, wollen sie auch die persönlichen Herausforderungen teilen, denen sie sich stellen müssen, wenn sie gleichzeitig ein Geschäft führen und eine </a:t>
            </a:r>
            <a:r>
              <a:rPr lang="en-GB" sz="2000" b="0" i="0" dirty="0" err="1">
                <a:solidFill>
                  <a:srgbClr val="000000"/>
                </a:solidFill>
                <a:effectLst/>
              </a:rPr>
              <a:t>Familie</a:t>
            </a:r>
            <a:r>
              <a:rPr lang="en-GB" sz="2000" b="0" i="0" dirty="0">
                <a:solidFill>
                  <a:srgbClr val="000000"/>
                </a:solidFill>
                <a:effectLst/>
              </a:rPr>
              <a:t> </a:t>
            </a:r>
            <a:r>
              <a:rPr lang="en-GB" sz="2000" b="0" i="0" dirty="0" err="1">
                <a:solidFill>
                  <a:srgbClr val="000000"/>
                </a:solidFill>
                <a:effectLst/>
              </a:rPr>
              <a:t>versorgen</a:t>
            </a:r>
            <a:r>
              <a:rPr lang="en-GB" sz="2000" b="0" i="0" dirty="0">
                <a:solidFill>
                  <a:srgbClr val="000000"/>
                </a:solidFill>
                <a:effectLst/>
              </a:rPr>
              <a:t>. Eine große Komponente </a:t>
            </a:r>
            <a:r>
              <a:rPr lang="en-GB" sz="2000" b="0" i="0" dirty="0" err="1">
                <a:solidFill>
                  <a:srgbClr val="000000"/>
                </a:solidFill>
                <a:effectLst/>
              </a:rPr>
              <a:t>beim</a:t>
            </a:r>
            <a:r>
              <a:rPr lang="en-GB" sz="2000" b="0" i="0" dirty="0">
                <a:solidFill>
                  <a:srgbClr val="000000"/>
                </a:solidFill>
                <a:effectLst/>
              </a:rPr>
              <a:t> </a:t>
            </a:r>
            <a:r>
              <a:rPr lang="en-GB" sz="2000" b="0" i="0" dirty="0" err="1">
                <a:solidFill>
                  <a:srgbClr val="000000"/>
                </a:solidFill>
                <a:effectLst/>
              </a:rPr>
              <a:t>Netzwerken</a:t>
            </a:r>
            <a:r>
              <a:rPr lang="en-GB" sz="2000" b="0" i="0" dirty="0">
                <a:solidFill>
                  <a:srgbClr val="000000"/>
                </a:solidFill>
                <a:effectLst/>
              </a:rPr>
              <a:t> ist der Prozess, in dem Frauen </a:t>
            </a:r>
            <a:r>
              <a:rPr lang="en-GB" sz="2000" b="0" i="0" dirty="0" err="1">
                <a:solidFill>
                  <a:srgbClr val="000000"/>
                </a:solidFill>
                <a:effectLst/>
              </a:rPr>
              <a:t>sich</a:t>
            </a:r>
            <a:r>
              <a:rPr lang="en-GB" sz="2000" b="0" i="0" dirty="0">
                <a:solidFill>
                  <a:srgbClr val="000000"/>
                </a:solidFill>
                <a:effectLst/>
              </a:rPr>
              <a:t> </a:t>
            </a:r>
            <a:r>
              <a:rPr lang="en-GB" sz="2000" b="0" i="0" dirty="0" err="1">
                <a:solidFill>
                  <a:srgbClr val="000000"/>
                </a:solidFill>
                <a:effectLst/>
              </a:rPr>
              <a:t>untereinander</a:t>
            </a:r>
            <a:r>
              <a:rPr lang="en-GB" sz="2000" b="0" i="0" dirty="0">
                <a:solidFill>
                  <a:srgbClr val="000000"/>
                </a:solidFill>
                <a:effectLst/>
              </a:rPr>
              <a:t> </a:t>
            </a:r>
            <a:r>
              <a:rPr lang="en-GB" sz="2000" b="0" i="0" dirty="0" err="1">
                <a:solidFill>
                  <a:srgbClr val="000000"/>
                </a:solidFill>
                <a:effectLst/>
              </a:rPr>
              <a:t>verbinden</a:t>
            </a:r>
            <a:r>
              <a:rPr lang="en-GB" sz="2000" b="0" i="0" dirty="0">
                <a:solidFill>
                  <a:srgbClr val="000000"/>
                </a:solidFill>
                <a:effectLst/>
              </a:rPr>
              <a:t>.</a:t>
            </a:r>
          </a:p>
          <a:p>
            <a:pPr marL="342900" indent="-342900">
              <a:buFont typeface="Arial" panose="020B0604020202020204" pitchFamily="34" charset="0"/>
              <a:buChar char="•"/>
            </a:pPr>
            <a:r>
              <a:rPr lang="en-GB" sz="2000" b="0" i="0" dirty="0">
                <a:solidFill>
                  <a:srgbClr val="000000"/>
                </a:solidFill>
                <a:effectLst/>
              </a:rPr>
              <a:t>In Frauen-Networking-Gruppen fühlen sich Frauen </a:t>
            </a:r>
            <a:r>
              <a:rPr lang="en-GB" sz="2000" b="0" i="0" dirty="0" err="1">
                <a:solidFill>
                  <a:srgbClr val="000000"/>
                </a:solidFill>
                <a:effectLst/>
              </a:rPr>
              <a:t>sicher</a:t>
            </a:r>
            <a:r>
              <a:rPr lang="en-GB" sz="2000" b="0" i="0" dirty="0">
                <a:solidFill>
                  <a:srgbClr val="000000"/>
                </a:solidFill>
                <a:effectLst/>
              </a:rPr>
              <a:t> </a:t>
            </a:r>
            <a:r>
              <a:rPr lang="en-GB" sz="2000" b="0" i="0" dirty="0" err="1">
                <a:solidFill>
                  <a:srgbClr val="000000"/>
                </a:solidFill>
                <a:effectLst/>
              </a:rPr>
              <a:t>genug</a:t>
            </a:r>
            <a:r>
              <a:rPr lang="en-GB" sz="2000" b="0" i="0" dirty="0">
                <a:solidFill>
                  <a:srgbClr val="000000"/>
                </a:solidFill>
                <a:effectLst/>
              </a:rPr>
              <a:t>, um auszudrücken, wie sie sich in Bezug auf ihre Arbeits-/Lebensherausforderungen fühlen, und </a:t>
            </a:r>
            <a:r>
              <a:rPr lang="en-GB" sz="2000" b="0" i="0" dirty="0" err="1">
                <a:solidFill>
                  <a:srgbClr val="000000"/>
                </a:solidFill>
                <a:effectLst/>
              </a:rPr>
              <a:t>können</a:t>
            </a:r>
            <a:r>
              <a:rPr lang="en-GB" sz="2000" b="0" i="0" dirty="0">
                <a:solidFill>
                  <a:srgbClr val="000000"/>
                </a:solidFill>
                <a:effectLst/>
              </a:rPr>
              <a:t> bei anderen Frauen mit ähnlichen Erfahrungen nach Unterstützung und Rat </a:t>
            </a:r>
            <a:r>
              <a:rPr lang="en-GB" sz="2000" b="0" i="0" dirty="0" err="1">
                <a:solidFill>
                  <a:srgbClr val="000000"/>
                </a:solidFill>
                <a:effectLst/>
              </a:rPr>
              <a:t>suchen</a:t>
            </a:r>
            <a:r>
              <a:rPr lang="en-GB" sz="2000" b="0" i="0" dirty="0">
                <a:solidFill>
                  <a:srgbClr val="000000"/>
                </a:solidFill>
                <a:effectLst/>
              </a:rPr>
              <a:t>. </a:t>
            </a:r>
          </a:p>
          <a:p>
            <a:pPr algn="l"/>
            <a:endParaRPr lang="en-IE" sz="2000" dirty="0"/>
          </a:p>
        </p:txBody>
      </p:sp>
      <p:sp>
        <p:nvSpPr>
          <p:cNvPr id="7" name="Text Placeholder 4">
            <a:extLst>
              <a:ext uri="{FF2B5EF4-FFF2-40B4-BE49-F238E27FC236}">
                <a16:creationId xmlns:a16="http://schemas.microsoft.com/office/drawing/2014/main" id="{D318AF43-D04D-458B-ACE1-C1A3E3178A5F}"/>
              </a:ext>
            </a:extLst>
          </p:cNvPr>
          <p:cNvSpPr>
            <a:spLocks noGrp="1"/>
          </p:cNvSpPr>
          <p:nvPr>
            <p:ph type="body" sz="quarter" idx="13"/>
          </p:nvPr>
        </p:nvSpPr>
        <p:spPr>
          <a:xfrm>
            <a:off x="1377075" y="133762"/>
            <a:ext cx="10373491" cy="1381662"/>
          </a:xfrm>
        </p:spPr>
        <p:txBody>
          <a:bodyPr>
            <a:normAutofit/>
          </a:bodyPr>
          <a:lstStyle/>
          <a:p>
            <a:pPr fontAlgn="base"/>
            <a:r>
              <a:rPr lang="en-IE" dirty="0">
                <a:solidFill>
                  <a:schemeClr val="bg1"/>
                </a:solidFill>
                <a:highlight>
                  <a:srgbClr val="C54A9A"/>
                </a:highlight>
              </a:rPr>
              <a:t>FÜR EIN TIEFERES VERSTÄNDNIS: </a:t>
            </a:r>
          </a:p>
          <a:p>
            <a:pPr fontAlgn="base"/>
            <a:r>
              <a:rPr lang="en-IE" dirty="0">
                <a:solidFill>
                  <a:schemeClr val="bg1"/>
                </a:solidFill>
                <a:highlight>
                  <a:srgbClr val="C54A9A"/>
                </a:highlight>
              </a:rPr>
              <a:t>WARUM FRAUEN ANDERS NETZWERKEN</a:t>
            </a:r>
          </a:p>
          <a:p>
            <a:pPr fontAlgn="base"/>
            <a:endParaRPr lang="en-BA" dirty="0"/>
          </a:p>
        </p:txBody>
      </p:sp>
      <p:sp>
        <p:nvSpPr>
          <p:cNvPr id="8" name="Textfeld 7">
            <a:extLst>
              <a:ext uri="{FF2B5EF4-FFF2-40B4-BE49-F238E27FC236}">
                <a16:creationId xmlns:a16="http://schemas.microsoft.com/office/drawing/2014/main" id="{7B99C969-237F-44BE-966A-8D7444BCF234}"/>
              </a:ext>
            </a:extLst>
          </p:cNvPr>
          <p:cNvSpPr txBox="1"/>
          <p:nvPr/>
        </p:nvSpPr>
        <p:spPr>
          <a:xfrm>
            <a:off x="9614263" y="3097449"/>
            <a:ext cx="1442998" cy="3477875"/>
          </a:xfrm>
          <a:prstGeom prst="rect">
            <a:avLst/>
          </a:prstGeom>
          <a:noFill/>
        </p:spPr>
        <p:txBody>
          <a:bodyPr wrap="square" rtlCol="0">
            <a:spAutoFit/>
          </a:bodyPr>
          <a:lstStyle/>
          <a:p>
            <a:r>
              <a:rPr lang="de-DE"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Solltest du den Artikel auf Deutsch lesen wollen, empfehlen wir dir, auf deinem Computer den </a:t>
            </a:r>
            <a:r>
              <a:rPr lang="de-DE" sz="10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Google Übersetzer</a:t>
            </a:r>
            <a:r>
              <a:rPr lang="de-DE" sz="1000" dirty="0">
                <a:effectLst/>
                <a:latin typeface="Calibri" panose="020F0502020204030204" pitchFamily="34" charset="0"/>
                <a:ea typeface="Calibri" panose="020F0502020204030204" pitchFamily="34" charset="0"/>
                <a:cs typeface="Times New Roman" panose="02020603050405020304" pitchFamily="18" charset="0"/>
              </a:rPr>
              <a:t> aufzurufen. Nun kannst du in das Textfeld die gewünschte URL eingeben und im rechten Feld (mit Hilfe des Abwärtspfeils rechts oben) als Zielsprache Deutsch auswählen. Wenn </a:t>
            </a:r>
            <a:r>
              <a:rPr lang="de-DE" sz="1000" dirty="0">
                <a:latin typeface="Calibri" panose="020F0502020204030204" pitchFamily="34" charset="0"/>
                <a:ea typeface="Calibri" panose="020F0502020204030204" pitchFamily="34" charset="0"/>
                <a:cs typeface="Times New Roman" panose="02020603050405020304" pitchFamily="18" charset="0"/>
              </a:rPr>
              <a:t>du</a:t>
            </a:r>
            <a:r>
              <a:rPr lang="de-DE" sz="1000" dirty="0">
                <a:effectLst/>
                <a:latin typeface="Calibri" panose="020F0502020204030204" pitchFamily="34" charset="0"/>
                <a:ea typeface="Calibri" panose="020F0502020204030204" pitchFamily="34" charset="0"/>
                <a:cs typeface="Times New Roman" panose="02020603050405020304" pitchFamily="18" charset="0"/>
              </a:rPr>
              <a:t> nun mit der linken Maustaste auf die „übersetzte“ URL klickst, öffnet sich ein neuer Tab mit dem übersetzten Artikel. </a:t>
            </a:r>
          </a:p>
          <a:p>
            <a:endParaRPr lang="de-DE" sz="1000" dirty="0">
              <a:effectLst/>
              <a:latin typeface="Calibri Light" panose="020F0302020204030204" pitchFamily="34" charset="0"/>
              <a:ea typeface="Calibri" panose="020F0502020204030204" pitchFamily="34" charset="0"/>
              <a:cs typeface="Calibri Light" panose="020F0302020204030204" pitchFamily="34" charset="0"/>
            </a:endParaRPr>
          </a:p>
          <a:p>
            <a:endParaRPr lang="de-DE" sz="10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401668330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6ABB7301-2720-4843-BC56-A2844D8D2797}"/>
              </a:ext>
            </a:extLst>
          </p:cNvPr>
          <p:cNvSpPr txBox="1"/>
          <p:nvPr/>
        </p:nvSpPr>
        <p:spPr>
          <a:xfrm>
            <a:off x="223425" y="2281429"/>
            <a:ext cx="7772496" cy="4739759"/>
          </a:xfrm>
          <a:prstGeom prst="rect">
            <a:avLst/>
          </a:prstGeom>
          <a:noFill/>
        </p:spPr>
        <p:txBody>
          <a:bodyPr wrap="square">
            <a:spAutoFit/>
          </a:bodyPr>
          <a:lstStyle/>
          <a:p>
            <a:pPr marL="342900" indent="-342900" algn="l">
              <a:buFont typeface="Arial" panose="020B0604020202020204" pitchFamily="34" charset="0"/>
              <a:buChar char="•"/>
            </a:pPr>
            <a:r>
              <a:rPr lang="en-GB" sz="2000" b="1" i="0" dirty="0">
                <a:solidFill>
                  <a:srgbClr val="1EB3DD"/>
                </a:solidFill>
                <a:effectLst/>
              </a:rPr>
              <a:t>Frauen </a:t>
            </a:r>
            <a:r>
              <a:rPr lang="en-GB" sz="2000" b="1" i="0" dirty="0" err="1">
                <a:solidFill>
                  <a:srgbClr val="1EB3DD"/>
                </a:solidFill>
                <a:effectLst/>
              </a:rPr>
              <a:t>sind</a:t>
            </a:r>
            <a:r>
              <a:rPr lang="en-GB" sz="2000" b="1" i="0" dirty="0">
                <a:solidFill>
                  <a:srgbClr val="1EB3DD"/>
                </a:solidFill>
                <a:effectLst/>
              </a:rPr>
              <a:t> </a:t>
            </a:r>
            <a:r>
              <a:rPr lang="en-GB" sz="2000" b="1" dirty="0" err="1">
                <a:solidFill>
                  <a:srgbClr val="1EB3DD"/>
                </a:solidFill>
              </a:rPr>
              <a:t>darauf</a:t>
            </a:r>
            <a:r>
              <a:rPr lang="en-GB" sz="2000" b="1" dirty="0">
                <a:solidFill>
                  <a:srgbClr val="1EB3DD"/>
                </a:solidFill>
              </a:rPr>
              <a:t> </a:t>
            </a:r>
            <a:r>
              <a:rPr lang="en-GB" sz="2000" b="1" dirty="0" err="1">
                <a:solidFill>
                  <a:srgbClr val="1EB3DD"/>
                </a:solidFill>
              </a:rPr>
              <a:t>programmiert</a:t>
            </a:r>
            <a:r>
              <a:rPr lang="en-GB" sz="2000" b="1" dirty="0">
                <a:solidFill>
                  <a:srgbClr val="1EB3DD"/>
                </a:solidFill>
              </a:rPr>
              <a:t>, </a:t>
            </a:r>
            <a:r>
              <a:rPr lang="en-GB" sz="2000" b="1" dirty="0" err="1">
                <a:solidFill>
                  <a:srgbClr val="1EB3DD"/>
                </a:solidFill>
              </a:rPr>
              <a:t>sich</a:t>
            </a:r>
            <a:r>
              <a:rPr lang="en-GB" sz="2000" b="1" dirty="0">
                <a:solidFill>
                  <a:srgbClr val="1EB3DD"/>
                </a:solidFill>
              </a:rPr>
              <a:t> </a:t>
            </a:r>
            <a:r>
              <a:rPr lang="en-GB" sz="2000" b="1" dirty="0" err="1">
                <a:solidFill>
                  <a:srgbClr val="1EB3DD"/>
                </a:solidFill>
              </a:rPr>
              <a:t>zu</a:t>
            </a:r>
            <a:r>
              <a:rPr lang="en-GB" sz="2000" b="1" dirty="0">
                <a:solidFill>
                  <a:srgbClr val="1EB3DD"/>
                </a:solidFill>
              </a:rPr>
              <a:t> </a:t>
            </a:r>
            <a:r>
              <a:rPr lang="en-GB" sz="2000" b="1" dirty="0" err="1">
                <a:solidFill>
                  <a:srgbClr val="1EB3DD"/>
                </a:solidFill>
              </a:rPr>
              <a:t>vernetzen</a:t>
            </a:r>
            <a:endParaRPr lang="en-GB" sz="2000" b="1" dirty="0">
              <a:solidFill>
                <a:srgbClr val="1EB3DD"/>
              </a:solidFill>
            </a:endParaRPr>
          </a:p>
          <a:p>
            <a:pPr algn="l"/>
            <a:r>
              <a:rPr lang="en-GB" sz="2000" b="0" i="0" dirty="0">
                <a:solidFill>
                  <a:srgbClr val="000000"/>
                </a:solidFill>
                <a:effectLst/>
              </a:rPr>
              <a:t>Frauen </a:t>
            </a:r>
            <a:r>
              <a:rPr lang="en-GB" sz="2000" b="0" i="0" dirty="0" err="1">
                <a:solidFill>
                  <a:srgbClr val="000000"/>
                </a:solidFill>
                <a:effectLst/>
              </a:rPr>
              <a:t>sind</a:t>
            </a:r>
            <a:r>
              <a:rPr lang="en-GB" sz="2000" b="0" i="0" dirty="0">
                <a:solidFill>
                  <a:srgbClr val="000000"/>
                </a:solidFill>
                <a:effectLst/>
              </a:rPr>
              <a:t> </a:t>
            </a:r>
            <a:r>
              <a:rPr lang="en-GB" sz="2000" b="0" i="0" dirty="0" err="1">
                <a:solidFill>
                  <a:srgbClr val="000000"/>
                </a:solidFill>
                <a:effectLst/>
              </a:rPr>
              <a:t>darauf</a:t>
            </a:r>
            <a:r>
              <a:rPr lang="en-GB" sz="2000" b="0" i="0" dirty="0">
                <a:solidFill>
                  <a:srgbClr val="000000"/>
                </a:solidFill>
                <a:effectLst/>
              </a:rPr>
              <a:t> </a:t>
            </a:r>
            <a:r>
              <a:rPr lang="en-GB" sz="2000" b="0" i="0" dirty="0" err="1">
                <a:solidFill>
                  <a:srgbClr val="000000"/>
                </a:solidFill>
                <a:effectLst/>
              </a:rPr>
              <a:t>programmiert</a:t>
            </a:r>
            <a:r>
              <a:rPr lang="en-GB" sz="2000" b="0" i="0" dirty="0">
                <a:solidFill>
                  <a:srgbClr val="000000"/>
                </a:solidFill>
                <a:effectLst/>
              </a:rPr>
              <a:t>, Kontakte zu knüpfen und können natürliche Netzwerker sein. Typischerweise wollen Frauen, dass andere Frauen Erfolg haben. Sie erkennen </a:t>
            </a:r>
            <a:r>
              <a:rPr lang="en-GB" sz="2000" b="0" i="0" dirty="0" err="1">
                <a:solidFill>
                  <a:srgbClr val="000000"/>
                </a:solidFill>
                <a:effectLst/>
              </a:rPr>
              <a:t>zwar</a:t>
            </a:r>
            <a:r>
              <a:rPr lang="en-GB" sz="2000" b="0" i="0" dirty="0">
                <a:solidFill>
                  <a:srgbClr val="000000"/>
                </a:solidFill>
                <a:effectLst/>
              </a:rPr>
              <a:t> </a:t>
            </a:r>
            <a:r>
              <a:rPr lang="en-GB" sz="2000" b="0" i="0" dirty="0" err="1">
                <a:solidFill>
                  <a:srgbClr val="000000"/>
                </a:solidFill>
                <a:effectLst/>
              </a:rPr>
              <a:t>Konkurrenz</a:t>
            </a:r>
            <a:r>
              <a:rPr lang="en-GB" sz="2000" b="0" i="0" dirty="0">
                <a:solidFill>
                  <a:srgbClr val="000000"/>
                </a:solidFill>
                <a:effectLst/>
              </a:rPr>
              <a:t> an, aber sie ziehen es vor, Kapazitäten aufzubauen, </a:t>
            </a:r>
            <a:r>
              <a:rPr lang="en-GB" sz="2000" b="0" i="0" dirty="0" err="1">
                <a:solidFill>
                  <a:srgbClr val="000000"/>
                </a:solidFill>
                <a:effectLst/>
              </a:rPr>
              <a:t>anstatt</a:t>
            </a:r>
            <a:r>
              <a:rPr lang="en-GB" sz="2000" b="0" i="0" dirty="0">
                <a:solidFill>
                  <a:srgbClr val="000000"/>
                </a:solidFill>
                <a:effectLst/>
              </a:rPr>
              <a:t> </a:t>
            </a:r>
            <a:r>
              <a:rPr lang="en-GB" sz="2000" b="0" i="0" dirty="0" err="1">
                <a:solidFill>
                  <a:srgbClr val="000000"/>
                </a:solidFill>
                <a:effectLst/>
              </a:rPr>
              <a:t>miteinander</a:t>
            </a:r>
            <a:r>
              <a:rPr lang="en-GB" sz="2000" b="0" i="0" dirty="0">
                <a:solidFill>
                  <a:srgbClr val="000000"/>
                </a:solidFill>
                <a:effectLst/>
              </a:rPr>
              <a:t> </a:t>
            </a:r>
            <a:r>
              <a:rPr lang="en-GB" sz="2000" b="0" i="0" dirty="0" err="1">
                <a:solidFill>
                  <a:srgbClr val="000000"/>
                </a:solidFill>
                <a:effectLst/>
              </a:rPr>
              <a:t>zu</a:t>
            </a:r>
            <a:r>
              <a:rPr lang="en-GB" sz="2000" b="0" i="0" dirty="0">
                <a:solidFill>
                  <a:srgbClr val="000000"/>
                </a:solidFill>
                <a:effectLst/>
              </a:rPr>
              <a:t> </a:t>
            </a:r>
            <a:r>
              <a:rPr lang="en-GB" sz="2000" b="0" i="0" dirty="0" err="1">
                <a:solidFill>
                  <a:srgbClr val="000000"/>
                </a:solidFill>
                <a:effectLst/>
              </a:rPr>
              <a:t>konkurrieren</a:t>
            </a:r>
            <a:r>
              <a:rPr lang="en-GB" sz="2000" b="0" i="0" dirty="0">
                <a:solidFill>
                  <a:srgbClr val="000000"/>
                </a:solidFill>
                <a:effectLst/>
              </a:rPr>
              <a:t>. In einigen Fällen versuchen Frauen, </a:t>
            </a:r>
            <a:r>
              <a:rPr lang="en-GB" sz="2000" b="0" i="0" dirty="0" err="1">
                <a:solidFill>
                  <a:srgbClr val="000000"/>
                </a:solidFill>
                <a:effectLst/>
              </a:rPr>
              <a:t>mit</a:t>
            </a:r>
            <a:r>
              <a:rPr lang="en-GB" sz="2000" b="0" i="0" dirty="0">
                <a:solidFill>
                  <a:srgbClr val="000000"/>
                </a:solidFill>
                <a:effectLst/>
              </a:rPr>
              <a:t> </a:t>
            </a:r>
            <a:r>
              <a:rPr lang="en-GB" sz="2000" b="0" i="0" dirty="0" err="1">
                <a:solidFill>
                  <a:srgbClr val="000000"/>
                </a:solidFill>
                <a:effectLst/>
              </a:rPr>
              <a:t>ihrer</a:t>
            </a:r>
            <a:r>
              <a:rPr lang="en-GB" sz="2000" b="0" i="0" dirty="0">
                <a:solidFill>
                  <a:srgbClr val="000000"/>
                </a:solidFill>
                <a:effectLst/>
              </a:rPr>
              <a:t> </a:t>
            </a:r>
            <a:r>
              <a:rPr lang="en-GB" sz="2000" b="0" i="0" dirty="0" err="1">
                <a:solidFill>
                  <a:srgbClr val="000000"/>
                </a:solidFill>
                <a:effectLst/>
              </a:rPr>
              <a:t>Konkurrenz</a:t>
            </a:r>
            <a:r>
              <a:rPr lang="en-GB" sz="2000" b="0" i="0" dirty="0">
                <a:solidFill>
                  <a:srgbClr val="000000"/>
                </a:solidFill>
                <a:effectLst/>
              </a:rPr>
              <a:t> </a:t>
            </a:r>
            <a:r>
              <a:rPr lang="en-GB" sz="2000" b="0" i="0" dirty="0" err="1">
                <a:solidFill>
                  <a:srgbClr val="000000"/>
                </a:solidFill>
                <a:effectLst/>
              </a:rPr>
              <a:t>zusammen-zuarbeiten</a:t>
            </a:r>
            <a:r>
              <a:rPr lang="en-GB" sz="2000" b="0" i="0" dirty="0">
                <a:solidFill>
                  <a:srgbClr val="000000"/>
                </a:solidFill>
                <a:effectLst/>
              </a:rPr>
              <a:t> und Wege zu finden, wie sich die beiden Unternehmen zum gegenseitigen </a:t>
            </a:r>
            <a:r>
              <a:rPr lang="en-GB" sz="2000" b="0" i="0" dirty="0" err="1">
                <a:solidFill>
                  <a:srgbClr val="000000"/>
                </a:solidFill>
                <a:effectLst/>
              </a:rPr>
              <a:t>Nutzen</a:t>
            </a:r>
            <a:r>
              <a:rPr lang="en-GB" sz="2000" b="0" i="0" dirty="0">
                <a:solidFill>
                  <a:srgbClr val="000000"/>
                </a:solidFill>
                <a:effectLst/>
              </a:rPr>
              <a:t> </a:t>
            </a:r>
            <a:r>
              <a:rPr lang="en-GB" sz="2000" b="0" i="0" dirty="0" err="1">
                <a:solidFill>
                  <a:srgbClr val="000000"/>
                </a:solidFill>
                <a:effectLst/>
              </a:rPr>
              <a:t>verhelfen</a:t>
            </a:r>
            <a:r>
              <a:rPr lang="en-GB" sz="2000" b="0" i="0" dirty="0">
                <a:solidFill>
                  <a:srgbClr val="000000"/>
                </a:solidFill>
                <a:effectLst/>
              </a:rPr>
              <a:t> können.</a:t>
            </a:r>
          </a:p>
          <a:p>
            <a:pPr marL="342900" indent="-342900">
              <a:buFont typeface="Arial" panose="020B0604020202020204" pitchFamily="34" charset="0"/>
              <a:buChar char="•"/>
            </a:pPr>
            <a:r>
              <a:rPr lang="en-GB" sz="2000" b="1" dirty="0">
                <a:solidFill>
                  <a:srgbClr val="1EB3DD"/>
                </a:solidFill>
              </a:rPr>
              <a:t>Die Bienenkönigin ist keine Netzwerkerin</a:t>
            </a:r>
          </a:p>
          <a:p>
            <a:pPr algn="l"/>
            <a:r>
              <a:rPr lang="en-GB" sz="2000" b="0" i="0" dirty="0">
                <a:solidFill>
                  <a:srgbClr val="000000"/>
                </a:solidFill>
                <a:effectLst/>
              </a:rPr>
              <a:t>Frauen kämpfen im Allgemeinen immer noch darum, ihren Platz in der Geschäftswelt zu definieren. Indem sie sich mit Gleichgesinnten verbinden und vernetzen, bestätigen sie ihre wichtige Rolle und besiegen auch die Einsamkeit, die eine Frau im Business haben kann.</a:t>
            </a:r>
          </a:p>
          <a:p>
            <a:pPr algn="l"/>
            <a:r>
              <a:rPr lang="en-GB" sz="2000" b="0" i="0" dirty="0">
                <a:solidFill>
                  <a:srgbClr val="000000"/>
                </a:solidFill>
                <a:effectLst/>
                <a:latin typeface="Gotham SSm A"/>
              </a:rPr>
              <a:t> </a:t>
            </a:r>
          </a:p>
          <a:p>
            <a:endParaRPr lang="en-IE" sz="2200" dirty="0"/>
          </a:p>
        </p:txBody>
      </p:sp>
      <p:sp>
        <p:nvSpPr>
          <p:cNvPr id="7" name="Text Placeholder 4">
            <a:extLst>
              <a:ext uri="{FF2B5EF4-FFF2-40B4-BE49-F238E27FC236}">
                <a16:creationId xmlns:a16="http://schemas.microsoft.com/office/drawing/2014/main" id="{35E72536-2064-4BA6-AA4A-381525D13596}"/>
              </a:ext>
            </a:extLst>
          </p:cNvPr>
          <p:cNvSpPr txBox="1">
            <a:spLocks/>
          </p:cNvSpPr>
          <p:nvPr/>
        </p:nvSpPr>
        <p:spPr>
          <a:xfrm>
            <a:off x="1377075" y="133762"/>
            <a:ext cx="10373491" cy="138166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dirty="0">
                <a:solidFill>
                  <a:schemeClr val="bg1"/>
                </a:solidFill>
                <a:highlight>
                  <a:srgbClr val="C54A9A"/>
                </a:highlight>
              </a:rPr>
              <a:t>FÜR EIN TIEFERES VERSTÄNDNIS: </a:t>
            </a:r>
          </a:p>
          <a:p>
            <a:pPr fontAlgn="base"/>
            <a:r>
              <a:rPr lang="en-IE" dirty="0">
                <a:solidFill>
                  <a:schemeClr val="bg1"/>
                </a:solidFill>
                <a:highlight>
                  <a:srgbClr val="C54A9A"/>
                </a:highlight>
              </a:rPr>
              <a:t>WARUM FRAUEN ANDERS NETZWERKEN</a:t>
            </a:r>
          </a:p>
          <a:p>
            <a:pPr fontAlgn="base"/>
            <a:endParaRPr lang="en-BA" dirty="0"/>
          </a:p>
        </p:txBody>
      </p:sp>
      <p:sp>
        <p:nvSpPr>
          <p:cNvPr id="8" name="TextBox 10">
            <a:extLst>
              <a:ext uri="{FF2B5EF4-FFF2-40B4-BE49-F238E27FC236}">
                <a16:creationId xmlns:a16="http://schemas.microsoft.com/office/drawing/2014/main" id="{F85DC509-A0AC-487C-91E0-5DC0581843C8}"/>
              </a:ext>
            </a:extLst>
          </p:cNvPr>
          <p:cNvSpPr txBox="1"/>
          <p:nvPr/>
        </p:nvSpPr>
        <p:spPr>
          <a:xfrm>
            <a:off x="1572357" y="1560361"/>
            <a:ext cx="6095540" cy="646331"/>
          </a:xfrm>
          <a:prstGeom prst="rect">
            <a:avLst/>
          </a:prstGeom>
          <a:noFill/>
        </p:spPr>
        <p:txBody>
          <a:bodyPr wrap="square">
            <a:spAutoFit/>
          </a:bodyPr>
          <a:lstStyle/>
          <a:p>
            <a:r>
              <a:rPr lang="en-GB" dirty="0">
                <a:solidFill>
                  <a:schemeClr val="bg1"/>
                </a:solidFill>
                <a:highlight>
                  <a:srgbClr val="C54A9A"/>
                </a:highlight>
                <a:hlinkClick r:id="rId2">
                  <a:extLst>
                    <a:ext uri="{A12FA001-AC4F-418D-AE19-62706E023703}">
                      <ahyp:hlinkClr xmlns:ahyp="http://schemas.microsoft.com/office/drawing/2018/hyperlinkcolor" val="tx"/>
                    </a:ext>
                  </a:extLst>
                </a:hlinkClick>
              </a:rPr>
              <a:t>READ</a:t>
            </a:r>
            <a:r>
              <a:rPr lang="en-GB" dirty="0">
                <a:solidFill>
                  <a:schemeClr val="bg1"/>
                </a:solidFill>
                <a:hlinkClick r:id="rId2">
                  <a:extLst>
                    <a:ext uri="{A12FA001-AC4F-418D-AE19-62706E023703}">
                      <ahyp:hlinkClr xmlns:ahyp="http://schemas.microsoft.com/office/drawing/2018/hyperlinkcolor" val="tx"/>
                    </a:ext>
                  </a:extLst>
                </a:hlinkClick>
              </a:rPr>
              <a:t> </a:t>
            </a:r>
            <a:r>
              <a:rPr lang="en-GB" dirty="0">
                <a:hlinkClick r:id="rId3"/>
              </a:rPr>
              <a:t>How Women Network Differently Than Men - Small Business BC </a:t>
            </a:r>
            <a:endParaRPr lang="en-IE" dirty="0"/>
          </a:p>
        </p:txBody>
      </p:sp>
      <p:sp>
        <p:nvSpPr>
          <p:cNvPr id="9" name="Textfeld 8">
            <a:extLst>
              <a:ext uri="{FF2B5EF4-FFF2-40B4-BE49-F238E27FC236}">
                <a16:creationId xmlns:a16="http://schemas.microsoft.com/office/drawing/2014/main" id="{909088C9-4A57-45B7-BB3D-6EA328D56546}"/>
              </a:ext>
            </a:extLst>
          </p:cNvPr>
          <p:cNvSpPr txBox="1"/>
          <p:nvPr/>
        </p:nvSpPr>
        <p:spPr>
          <a:xfrm>
            <a:off x="9614263" y="3097449"/>
            <a:ext cx="1442998" cy="3477875"/>
          </a:xfrm>
          <a:prstGeom prst="rect">
            <a:avLst/>
          </a:prstGeom>
          <a:noFill/>
        </p:spPr>
        <p:txBody>
          <a:bodyPr wrap="square" rtlCol="0">
            <a:spAutoFit/>
          </a:bodyPr>
          <a:lstStyle/>
          <a:p>
            <a:r>
              <a:rPr lang="de-DE"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Solltest du den Artikel auf Deutsch lesen wollen, empfehlen wir dir, auf deinem Computer den </a:t>
            </a:r>
            <a:r>
              <a:rPr lang="de-DE" sz="10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Google Übersetzer</a:t>
            </a:r>
            <a:r>
              <a:rPr lang="de-DE" sz="1000" dirty="0">
                <a:effectLst/>
                <a:latin typeface="Calibri" panose="020F0502020204030204" pitchFamily="34" charset="0"/>
                <a:ea typeface="Calibri" panose="020F0502020204030204" pitchFamily="34" charset="0"/>
                <a:cs typeface="Times New Roman" panose="02020603050405020304" pitchFamily="18" charset="0"/>
              </a:rPr>
              <a:t> aufzurufen. Nun kannst du in das Textfeld die gewünschte URL eingeben und im rechten Feld (mit Hilfe des Abwärtspfeils rechts oben) als Zielsprache Deutsch auswählen. Wenn </a:t>
            </a:r>
            <a:r>
              <a:rPr lang="de-DE" sz="1000" dirty="0">
                <a:latin typeface="Calibri" panose="020F0502020204030204" pitchFamily="34" charset="0"/>
                <a:ea typeface="Calibri" panose="020F0502020204030204" pitchFamily="34" charset="0"/>
                <a:cs typeface="Times New Roman" panose="02020603050405020304" pitchFamily="18" charset="0"/>
              </a:rPr>
              <a:t>du</a:t>
            </a:r>
            <a:r>
              <a:rPr lang="de-DE" sz="1000" dirty="0">
                <a:effectLst/>
                <a:latin typeface="Calibri" panose="020F0502020204030204" pitchFamily="34" charset="0"/>
                <a:ea typeface="Calibri" panose="020F0502020204030204" pitchFamily="34" charset="0"/>
                <a:cs typeface="Times New Roman" panose="02020603050405020304" pitchFamily="18" charset="0"/>
              </a:rPr>
              <a:t> nun mit der linken Maustaste auf die „übersetzte“ URL klickst, öffnet sich ein neuer Tab mit dem übersetzten Artikel. </a:t>
            </a:r>
          </a:p>
          <a:p>
            <a:endParaRPr lang="de-DE" sz="1000" dirty="0">
              <a:effectLst/>
              <a:latin typeface="Calibri Light" panose="020F0302020204030204" pitchFamily="34" charset="0"/>
              <a:ea typeface="Calibri" panose="020F0502020204030204" pitchFamily="34" charset="0"/>
              <a:cs typeface="Calibri Light" panose="020F0302020204030204" pitchFamily="34" charset="0"/>
            </a:endParaRPr>
          </a:p>
          <a:p>
            <a:endParaRPr lang="de-DE" sz="10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111467020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39835" y="785664"/>
            <a:ext cx="6215191" cy="1381662"/>
          </a:xfrm>
        </p:spPr>
        <p:txBody>
          <a:bodyPr>
            <a:normAutofit/>
          </a:bodyPr>
          <a:lstStyle/>
          <a:p>
            <a:pPr fontAlgn="base"/>
            <a:r>
              <a:rPr lang="en-IE" dirty="0"/>
              <a:t>Überwindung von Hindernissen bei der Vernetzung </a:t>
            </a:r>
            <a:endParaRPr lang="en-BA" dirty="0"/>
          </a:p>
        </p:txBody>
      </p:sp>
      <p:sp>
        <p:nvSpPr>
          <p:cNvPr id="6" name="Text Placeholder 5"/>
          <p:cNvSpPr>
            <a:spLocks noGrp="1"/>
          </p:cNvSpPr>
          <p:nvPr>
            <p:ph type="body" sz="quarter" idx="14"/>
          </p:nvPr>
        </p:nvSpPr>
        <p:spPr>
          <a:xfrm>
            <a:off x="1639835" y="2025647"/>
            <a:ext cx="5745702" cy="3644887"/>
          </a:xfrm>
        </p:spPr>
        <p:txBody>
          <a:bodyPr/>
          <a:lstStyle/>
          <a:p>
            <a:pPr fontAlgn="base"/>
            <a:r>
              <a:rPr lang="en-BA" dirty="0"/>
              <a:t>Networking hat manchmal einen negativen Beigeschmack, der Misstrauen über die Motive dahinter widerspiegelt. </a:t>
            </a:r>
            <a:endParaRPr lang="en-IE" dirty="0"/>
          </a:p>
          <a:p>
            <a:pPr fontAlgn="base"/>
            <a:endParaRPr lang="en-IE" dirty="0"/>
          </a:p>
          <a:p>
            <a:pPr fontAlgn="base"/>
            <a:r>
              <a:rPr lang="de-DE" dirty="0"/>
              <a:t>Du hast</a:t>
            </a:r>
            <a:r>
              <a:rPr lang="en-BA" dirty="0"/>
              <a:t> vielleicht schon Kommentare wie „</a:t>
            </a:r>
            <a:r>
              <a:rPr lang="en-BA" i="1" dirty="0"/>
              <a:t>the old boys’ network</a:t>
            </a:r>
            <a:r>
              <a:rPr lang="de-DE" i="1" dirty="0"/>
              <a:t>“</a:t>
            </a:r>
            <a:r>
              <a:rPr lang="en-BA" dirty="0"/>
              <a:t> gehört</a:t>
            </a:r>
            <a:r>
              <a:rPr lang="de-DE" dirty="0"/>
              <a:t>. Dies stellt </a:t>
            </a:r>
            <a:r>
              <a:rPr lang="en-BA" dirty="0"/>
              <a:t>offensichtlich</a:t>
            </a:r>
            <a:r>
              <a:rPr lang="de-DE" dirty="0"/>
              <a:t> eine</a:t>
            </a:r>
            <a:r>
              <a:rPr lang="en-BA" dirty="0"/>
              <a:t> Herausforderung für </a:t>
            </a:r>
            <a:r>
              <a:rPr lang="en-IE" dirty="0"/>
              <a:t>Unternehmerinnen</a:t>
            </a:r>
            <a:r>
              <a:rPr lang="en-BA" dirty="0"/>
              <a:t> mit Migrations</a:t>
            </a:r>
            <a:r>
              <a:rPr lang="de-DE" dirty="0"/>
              <a:t>-</a:t>
            </a:r>
            <a:r>
              <a:rPr lang="en-BA" dirty="0"/>
              <a:t>hintergrund dar, aber </a:t>
            </a:r>
            <a:r>
              <a:rPr lang="en-IE" dirty="0"/>
              <a:t>in </a:t>
            </a:r>
            <a:r>
              <a:rPr lang="en-IE" dirty="0" err="1"/>
              <a:t>letzter</a:t>
            </a:r>
            <a:r>
              <a:rPr lang="en-IE" dirty="0"/>
              <a:t> Zeit sind neue Arten von Netzwerken und neue Wege des </a:t>
            </a:r>
            <a:r>
              <a:rPr lang="en-IE" dirty="0" err="1"/>
              <a:t>Networkings</a:t>
            </a:r>
            <a:r>
              <a:rPr lang="en-IE" dirty="0"/>
              <a:t> </a:t>
            </a:r>
            <a:r>
              <a:rPr lang="en-IE" dirty="0" err="1"/>
              <a:t>entstanden</a:t>
            </a:r>
            <a:r>
              <a:rPr lang="en-IE" dirty="0"/>
              <a:t>, die </a:t>
            </a:r>
            <a:r>
              <a:rPr lang="en-IE" dirty="0" err="1"/>
              <a:t>verdeutlichen</a:t>
            </a:r>
            <a:r>
              <a:rPr lang="en-IE" dirty="0"/>
              <a:t>, dass die Zugänglichkeit des Networkings immer größer wird. </a:t>
            </a:r>
            <a:endParaRPr lang="en-BA" dirty="0"/>
          </a:p>
          <a:p>
            <a:endParaRPr lang="en-US" dirty="0"/>
          </a:p>
        </p:txBody>
      </p:sp>
      <p:grpSp>
        <p:nvGrpSpPr>
          <p:cNvPr id="4" name="Group 3">
            <a:extLst>
              <a:ext uri="{FF2B5EF4-FFF2-40B4-BE49-F238E27FC236}">
                <a16:creationId xmlns:a16="http://schemas.microsoft.com/office/drawing/2014/main" id="{B5080345-89EF-4F07-9C22-154134A3AAD5}"/>
              </a:ext>
            </a:extLst>
          </p:cNvPr>
          <p:cNvGrpSpPr/>
          <p:nvPr/>
        </p:nvGrpSpPr>
        <p:grpSpPr>
          <a:xfrm>
            <a:off x="8554720" y="2566780"/>
            <a:ext cx="2582385" cy="2005220"/>
            <a:chOff x="2543812" y="650978"/>
            <a:chExt cx="1593053" cy="1254125"/>
          </a:xfrm>
        </p:grpSpPr>
        <p:pic>
          <p:nvPicPr>
            <p:cNvPr id="7" name="Picture 6" descr="Icon&#10;&#10;Description automatically generated">
              <a:extLst>
                <a:ext uri="{FF2B5EF4-FFF2-40B4-BE49-F238E27FC236}">
                  <a16:creationId xmlns:a16="http://schemas.microsoft.com/office/drawing/2014/main" id="{A7903967-E58F-4129-BED6-E1D4978F0657}"/>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2543812" y="650978"/>
              <a:ext cx="1593053" cy="1254125"/>
            </a:xfrm>
            <a:prstGeom prst="rect">
              <a:avLst/>
            </a:prstGeom>
          </p:spPr>
        </p:pic>
        <p:pic>
          <p:nvPicPr>
            <p:cNvPr id="8" name="Picture 7" descr="Icon&#10;&#10;Description automatically generated">
              <a:extLst>
                <a:ext uri="{FF2B5EF4-FFF2-40B4-BE49-F238E27FC236}">
                  <a16:creationId xmlns:a16="http://schemas.microsoft.com/office/drawing/2014/main" id="{DAECDA22-F051-4E8F-92B6-850EA06B1914}"/>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2671897" y="791866"/>
              <a:ext cx="257439" cy="280760"/>
            </a:xfrm>
            <a:prstGeom prst="rect">
              <a:avLst/>
            </a:prstGeom>
          </p:spPr>
        </p:pic>
        <p:pic>
          <p:nvPicPr>
            <p:cNvPr id="9" name="Picture 8" descr="Icon&#10;&#10;Description automatically generated">
              <a:extLst>
                <a:ext uri="{FF2B5EF4-FFF2-40B4-BE49-F238E27FC236}">
                  <a16:creationId xmlns:a16="http://schemas.microsoft.com/office/drawing/2014/main" id="{9BC07910-D9DA-48E4-B5B0-AFBAABE13CA8}"/>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flipH="1">
              <a:off x="3792051" y="651162"/>
              <a:ext cx="276357" cy="301393"/>
            </a:xfrm>
            <a:prstGeom prst="rect">
              <a:avLst/>
            </a:prstGeom>
          </p:spPr>
        </p:pic>
      </p:grpSp>
    </p:spTree>
    <p:extLst>
      <p:ext uri="{BB962C8B-B14F-4D97-AF65-F5344CB8AC3E}">
        <p14:creationId xmlns:p14="http://schemas.microsoft.com/office/powerpoint/2010/main" val="5558232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p:cNvSpPr>
            <a:spLocks noGrp="1"/>
          </p:cNvSpPr>
          <p:nvPr>
            <p:ph type="body" sz="quarter" idx="13"/>
          </p:nvPr>
        </p:nvSpPr>
        <p:spPr>
          <a:xfrm>
            <a:off x="6096000" y="1935234"/>
            <a:ext cx="5799401" cy="697353"/>
          </a:xfrm>
        </p:spPr>
        <p:txBody>
          <a:bodyPr/>
          <a:lstStyle/>
          <a:p>
            <a:pPr fontAlgn="base"/>
            <a:r>
              <a:rPr lang="en-BA" dirty="0"/>
              <a:t>RELEVANTE EUROPÄISCHE NETZWERKE FÜR </a:t>
            </a:r>
            <a:br>
              <a:rPr lang="en-BA" dirty="0"/>
            </a:br>
            <a:r>
              <a:rPr lang="en-BA" dirty="0"/>
              <a:t>UNTERNEHMERINNEN</a:t>
            </a:r>
          </a:p>
        </p:txBody>
      </p:sp>
      <p:pic>
        <p:nvPicPr>
          <p:cNvPr id="4" name="Picture Placeholder 3" descr="A picture containing text, silhouette&#10;&#10;Description automatically generated">
            <a:extLst>
              <a:ext uri="{FF2B5EF4-FFF2-40B4-BE49-F238E27FC236}">
                <a16:creationId xmlns:a16="http://schemas.microsoft.com/office/drawing/2014/main" id="{E3EEE446-4204-4DE4-BE8A-3FBCE1041BF4}"/>
              </a:ext>
            </a:extLst>
          </p:cNvPr>
          <p:cNvPicPr>
            <a:picLocks noGrp="1" noChangeAspect="1"/>
          </p:cNvPicPr>
          <p:nvPr>
            <p:ph type="pic" sz="quarter" idx="10"/>
          </p:nvPr>
        </p:nvPicPr>
        <p:blipFill rotWithShape="1">
          <a:blip r:embed="rId2" cstate="hqprint">
            <a:extLst>
              <a:ext uri="{28A0092B-C50C-407E-A947-70E740481C1C}">
                <a14:useLocalDpi xmlns:a14="http://schemas.microsoft.com/office/drawing/2010/main"/>
              </a:ext>
            </a:extLst>
          </a:blip>
          <a:srcRect/>
          <a:stretch/>
        </p:blipFill>
        <p:spPr>
          <a:xfrm>
            <a:off x="0" y="0"/>
            <a:ext cx="6096000" cy="6858000"/>
          </a:xfrm>
          <a:prstGeom prst="rect">
            <a:avLst/>
          </a:prstGeom>
        </p:spPr>
      </p:pic>
    </p:spTree>
    <p:extLst>
      <p:ext uri="{BB962C8B-B14F-4D97-AF65-F5344CB8AC3E}">
        <p14:creationId xmlns:p14="http://schemas.microsoft.com/office/powerpoint/2010/main" val="33433605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700796" y="410763"/>
            <a:ext cx="5466986" cy="697353"/>
          </a:xfrm>
        </p:spPr>
        <p:txBody>
          <a:bodyPr>
            <a:normAutofit/>
          </a:bodyPr>
          <a:lstStyle/>
          <a:p>
            <a:r>
              <a:rPr lang="en-BA" dirty="0"/>
              <a:t>WAS IST </a:t>
            </a:r>
            <a:r>
              <a:rPr lang="de-DE" dirty="0"/>
              <a:t>KOLLABORATION</a:t>
            </a:r>
            <a:r>
              <a:rPr lang="en-BA" dirty="0"/>
              <a:t>?</a:t>
            </a:r>
          </a:p>
        </p:txBody>
      </p:sp>
      <p:sp>
        <p:nvSpPr>
          <p:cNvPr id="6" name="Text Placeholder 5"/>
          <p:cNvSpPr>
            <a:spLocks noGrp="1"/>
          </p:cNvSpPr>
          <p:nvPr>
            <p:ph type="body" sz="quarter" idx="14"/>
          </p:nvPr>
        </p:nvSpPr>
        <p:spPr>
          <a:xfrm>
            <a:off x="1674669" y="1162496"/>
            <a:ext cx="7303868" cy="3692769"/>
          </a:xfrm>
        </p:spPr>
        <p:txBody>
          <a:bodyPr/>
          <a:lstStyle/>
          <a:p>
            <a:pPr fontAlgn="base"/>
            <a:r>
              <a:rPr lang="en-IE" dirty="0" err="1"/>
              <a:t>Kollaboration</a:t>
            </a:r>
            <a:r>
              <a:rPr lang="en-IE" dirty="0"/>
              <a:t> </a:t>
            </a:r>
            <a:r>
              <a:rPr lang="en-IE" dirty="0" err="1"/>
              <a:t>ist</a:t>
            </a:r>
            <a:r>
              <a:rPr lang="en-IE" dirty="0"/>
              <a:t> der Prozess, bei dem zwei </a:t>
            </a:r>
            <a:r>
              <a:rPr lang="en-IE" dirty="0" err="1"/>
              <a:t>oder</a:t>
            </a:r>
            <a:r>
              <a:rPr lang="en-IE" dirty="0"/>
              <a:t> </a:t>
            </a:r>
            <a:r>
              <a:rPr lang="en-IE" dirty="0" err="1"/>
              <a:t>mehrere</a:t>
            </a:r>
            <a:r>
              <a:rPr lang="en-IE" dirty="0"/>
              <a:t> Personen oder Organisationen zusammenarbeiten, um einen gegenseitigen Vorteil zu erzielen.</a:t>
            </a:r>
            <a:r>
              <a:rPr lang="en-GB" dirty="0"/>
              <a:t> Sie ist ein leistungsstarkes Geschäftsinstrument, unabhängig von der </a:t>
            </a:r>
            <a:r>
              <a:rPr lang="en-GB" dirty="0" err="1"/>
              <a:t>Größe</a:t>
            </a:r>
            <a:r>
              <a:rPr lang="en-GB" dirty="0"/>
              <a:t> </a:t>
            </a:r>
            <a:r>
              <a:rPr lang="en-GB" dirty="0" err="1"/>
              <a:t>deines</a:t>
            </a:r>
            <a:r>
              <a:rPr lang="en-GB" dirty="0"/>
              <a:t> Unternehmens oder der Branche, in der du </a:t>
            </a:r>
            <a:r>
              <a:rPr lang="en-GB" dirty="0" err="1"/>
              <a:t>tätig</a:t>
            </a:r>
            <a:r>
              <a:rPr lang="en-GB" dirty="0"/>
              <a:t> </a:t>
            </a:r>
            <a:r>
              <a:rPr lang="en-GB" dirty="0" err="1"/>
              <a:t>bist</a:t>
            </a:r>
            <a:r>
              <a:rPr lang="en-GB" dirty="0"/>
              <a:t>. In der Praxis geht es darum, gemeinsam Probleme anzugehen und Ziele zu erreichen, die im Alleingang unerreichbar zu sein scheinen.</a:t>
            </a:r>
          </a:p>
          <a:p>
            <a:pPr fontAlgn="base"/>
            <a:endParaRPr lang="en-US" sz="600" dirty="0"/>
          </a:p>
          <a:p>
            <a:pPr fontAlgn="base"/>
            <a:r>
              <a:rPr lang="en-IE" dirty="0">
                <a:solidFill>
                  <a:srgbClr val="C54A9A"/>
                </a:solidFill>
              </a:rPr>
              <a:t>Die </a:t>
            </a:r>
            <a:r>
              <a:rPr lang="en-IE" dirty="0" err="1">
                <a:solidFill>
                  <a:srgbClr val="C54A9A"/>
                </a:solidFill>
              </a:rPr>
              <a:t>Möglichkeiten</a:t>
            </a:r>
            <a:r>
              <a:rPr lang="en-IE" dirty="0">
                <a:solidFill>
                  <a:srgbClr val="C54A9A"/>
                </a:solidFill>
              </a:rPr>
              <a:t> reichen von informellen Netzwerken und Allianzen über die gemeinsame Durchführung von Projekten bis hin zu einer vollständigen Fusion. </a:t>
            </a:r>
            <a:br>
              <a:rPr lang="en-US" dirty="0"/>
            </a:br>
            <a:endParaRPr lang="en-US" dirty="0"/>
          </a:p>
          <a:p>
            <a:pPr fontAlgn="base"/>
            <a:r>
              <a:rPr lang="en-GB" dirty="0"/>
              <a:t>Zusammenarbeit beginnt mit gegenseitigem Verständnis und Respekt. </a:t>
            </a:r>
            <a:endParaRPr lang="en-US" dirty="0"/>
          </a:p>
        </p:txBody>
      </p:sp>
      <p:sp>
        <p:nvSpPr>
          <p:cNvPr id="2" name="TextBox 1">
            <a:extLst>
              <a:ext uri="{FF2B5EF4-FFF2-40B4-BE49-F238E27FC236}">
                <a16:creationId xmlns:a16="http://schemas.microsoft.com/office/drawing/2014/main" id="{6B325B57-88AD-1440-868E-30FCF9E8B27D}"/>
              </a:ext>
            </a:extLst>
          </p:cNvPr>
          <p:cNvSpPr txBox="1"/>
          <p:nvPr/>
        </p:nvSpPr>
        <p:spPr>
          <a:xfrm>
            <a:off x="9860096" y="6411817"/>
            <a:ext cx="184731" cy="369332"/>
          </a:xfrm>
          <a:prstGeom prst="rect">
            <a:avLst/>
          </a:prstGeom>
          <a:noFill/>
        </p:spPr>
        <p:txBody>
          <a:bodyPr wrap="none" rtlCol="0">
            <a:spAutoFit/>
          </a:bodyPr>
          <a:lstStyle/>
          <a:p>
            <a:endParaRPr lang="en-BA" dirty="0"/>
          </a:p>
        </p:txBody>
      </p:sp>
      <p:sp>
        <p:nvSpPr>
          <p:cNvPr id="3" name="TextBox 2">
            <a:extLst>
              <a:ext uri="{FF2B5EF4-FFF2-40B4-BE49-F238E27FC236}">
                <a16:creationId xmlns:a16="http://schemas.microsoft.com/office/drawing/2014/main" id="{E514CED6-C435-9F48-9FEE-E0785D6A58D0}"/>
              </a:ext>
            </a:extLst>
          </p:cNvPr>
          <p:cNvSpPr txBox="1"/>
          <p:nvPr/>
        </p:nvSpPr>
        <p:spPr>
          <a:xfrm>
            <a:off x="10653311" y="6422834"/>
            <a:ext cx="184731" cy="369332"/>
          </a:xfrm>
          <a:prstGeom prst="rect">
            <a:avLst/>
          </a:prstGeom>
          <a:noFill/>
        </p:spPr>
        <p:txBody>
          <a:bodyPr wrap="none" rtlCol="0">
            <a:spAutoFit/>
          </a:bodyPr>
          <a:lstStyle/>
          <a:p>
            <a:endParaRPr lang="en-BA" dirty="0"/>
          </a:p>
        </p:txBody>
      </p:sp>
      <p:sp>
        <p:nvSpPr>
          <p:cNvPr id="7" name="TextBox 6">
            <a:extLst>
              <a:ext uri="{FF2B5EF4-FFF2-40B4-BE49-F238E27FC236}">
                <a16:creationId xmlns:a16="http://schemas.microsoft.com/office/drawing/2014/main" id="{8A0BD8A8-5A49-4512-8F29-E4A6371E7B0B}"/>
              </a:ext>
            </a:extLst>
          </p:cNvPr>
          <p:cNvSpPr txBox="1"/>
          <p:nvPr/>
        </p:nvSpPr>
        <p:spPr>
          <a:xfrm>
            <a:off x="8801100" y="4373543"/>
            <a:ext cx="2984500" cy="1477328"/>
          </a:xfrm>
          <a:prstGeom prst="rect">
            <a:avLst/>
          </a:prstGeom>
          <a:noFill/>
        </p:spPr>
        <p:txBody>
          <a:bodyPr wrap="square">
            <a:spAutoFit/>
          </a:bodyPr>
          <a:lstStyle/>
          <a:p>
            <a:r>
              <a:rPr lang="en-US" sz="1800" dirty="0">
                <a:highlight>
                  <a:srgbClr val="1EB3DD"/>
                </a:highlight>
              </a:rPr>
              <a:t>"</a:t>
            </a:r>
            <a:r>
              <a:rPr lang="en-IE" sz="1800" i="1" dirty="0">
                <a:highlight>
                  <a:srgbClr val="1EB3DD"/>
                </a:highlight>
              </a:rPr>
              <a:t>Wenn du schnell gehen willst, geh allein.  Wenn du weit gehen willst, geh zusammen."</a:t>
            </a:r>
          </a:p>
          <a:p>
            <a:r>
              <a:rPr lang="en-IE" dirty="0">
                <a:solidFill>
                  <a:srgbClr val="C54A9A"/>
                </a:solidFill>
                <a:highlight>
                  <a:srgbClr val="1EB3DD"/>
                </a:highlight>
              </a:rPr>
              <a:t>Afrikanisches Sprichwort</a:t>
            </a:r>
            <a:br>
              <a:rPr lang="en-IE" sz="1800" i="1" dirty="0"/>
            </a:br>
            <a:endParaRPr lang="en-IE" dirty="0"/>
          </a:p>
        </p:txBody>
      </p:sp>
    </p:spTree>
    <p:extLst>
      <p:ext uri="{BB962C8B-B14F-4D97-AF65-F5344CB8AC3E}">
        <p14:creationId xmlns:p14="http://schemas.microsoft.com/office/powerpoint/2010/main" val="10410002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p:cNvSpPr>
            <a:spLocks noGrp="1"/>
          </p:cNvSpPr>
          <p:nvPr>
            <p:ph type="body" sz="quarter" idx="13"/>
          </p:nvPr>
        </p:nvSpPr>
        <p:spPr/>
        <p:txBody>
          <a:bodyPr>
            <a:noAutofit/>
          </a:bodyPr>
          <a:lstStyle/>
          <a:p>
            <a:pPr fontAlgn="base"/>
            <a:r>
              <a:rPr lang="en-BA" dirty="0"/>
              <a:t>RELEVANTE EUROPÄISCHE NETZWERKE FÜR </a:t>
            </a:r>
            <a:br>
              <a:rPr lang="en-BA" dirty="0"/>
            </a:br>
            <a:r>
              <a:rPr lang="en-BA" dirty="0"/>
              <a:t>UNTERNEHMERINNEN</a:t>
            </a:r>
          </a:p>
        </p:txBody>
      </p:sp>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2">
            <a:extLst>
              <a:ext uri="{FF2B5EF4-FFF2-40B4-BE49-F238E27FC236}">
                <a16:creationId xmlns:a16="http://schemas.microsoft.com/office/drawing/2014/main" id="{65999529-0213-6D42-8E1E-267C00584B75}"/>
              </a:ext>
            </a:extLst>
          </p:cNvPr>
          <p:cNvSpPr txBox="1">
            <a:spLocks/>
          </p:cNvSpPr>
          <p:nvPr/>
        </p:nvSpPr>
        <p:spPr>
          <a:xfrm>
            <a:off x="5613958" y="3781834"/>
            <a:ext cx="5170130"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endParaRPr lang="en-US" b="0" i="0" dirty="0">
              <a:effectLst/>
            </a:endParaRPr>
          </a:p>
        </p:txBody>
      </p:sp>
      <p:sp>
        <p:nvSpPr>
          <p:cNvPr id="22" name="Text Placeholder 2">
            <a:extLst>
              <a:ext uri="{FF2B5EF4-FFF2-40B4-BE49-F238E27FC236}">
                <a16:creationId xmlns:a16="http://schemas.microsoft.com/office/drawing/2014/main" id="{EAF178A0-8692-8341-83C1-E4E5A9F772A7}"/>
              </a:ext>
            </a:extLst>
          </p:cNvPr>
          <p:cNvSpPr txBox="1">
            <a:spLocks/>
          </p:cNvSpPr>
          <p:nvPr/>
        </p:nvSpPr>
        <p:spPr>
          <a:xfrm>
            <a:off x="5641475" y="5267275"/>
            <a:ext cx="4769465"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endParaRPr lang="en-US" b="0" i="0" dirty="0">
              <a:effectLst/>
            </a:endParaRPr>
          </a:p>
        </p:txBody>
      </p:sp>
      <p:sp>
        <p:nvSpPr>
          <p:cNvPr id="10" name="Text Placeholder 5">
            <a:extLst>
              <a:ext uri="{FF2B5EF4-FFF2-40B4-BE49-F238E27FC236}">
                <a16:creationId xmlns:a16="http://schemas.microsoft.com/office/drawing/2014/main" id="{990E4509-B2A2-6749-AEA4-FE0FCB5FEEEF}"/>
              </a:ext>
            </a:extLst>
          </p:cNvPr>
          <p:cNvSpPr>
            <a:spLocks noGrp="1"/>
          </p:cNvSpPr>
          <p:nvPr>
            <p:ph type="body" sz="quarter" idx="14"/>
          </p:nvPr>
        </p:nvSpPr>
        <p:spPr>
          <a:xfrm>
            <a:off x="1651560" y="2729059"/>
            <a:ext cx="8817149" cy="3235569"/>
          </a:xfrm>
        </p:spPr>
        <p:txBody>
          <a:bodyPr/>
          <a:lstStyle/>
          <a:p>
            <a:pPr marL="800100" lvl="1" indent="-342900" algn="l" fontAlgn="base">
              <a:buFont typeface="Arial" panose="020B0604020202020204" pitchFamily="34" charset="0"/>
              <a:buChar char="•"/>
            </a:pPr>
            <a:r>
              <a:rPr lang="de-DE" dirty="0">
                <a:solidFill>
                  <a:srgbClr val="1EB3DD"/>
                </a:solidFill>
              </a:rPr>
              <a:t>Europäisches Netzwerk zur Förderung des weiblichen Unternehmertums</a:t>
            </a:r>
            <a:r>
              <a:rPr lang="en-BA" dirty="0">
                <a:solidFill>
                  <a:srgbClr val="1EB3DD"/>
                </a:solidFill>
              </a:rPr>
              <a:t> (WES) - </a:t>
            </a:r>
            <a:r>
              <a:rPr lang="en-GB" dirty="0">
                <a:solidFill>
                  <a:srgbClr val="142D55"/>
                </a:solidFill>
              </a:rPr>
              <a:t>Das WES ist ein politisches Netzwerk mit Mitgliedern aus 31 europäischen Nationen (die EU-Länder, Island, Norwegen und die Türkei). Die Delegierten vertreten nationale Regierungen und Institutionen. Sie sind für die Förderung und Unterstützung des weiblichen Unternehmertums auf nationaler Ebene verantwortlich. Die WES-Mitglieder bieten Beratung, Unterstützung, Informationen und Kontakte zu bestehenden Fördermaßnahmen für Unternehmerinnen. Sie helfen auch dabei, Best Practices </a:t>
            </a:r>
            <a:r>
              <a:rPr lang="en-GB" dirty="0" err="1">
                <a:solidFill>
                  <a:srgbClr val="142D55"/>
                </a:solidFill>
              </a:rPr>
              <a:t>zu</a:t>
            </a:r>
            <a:r>
              <a:rPr lang="en-GB" dirty="0">
                <a:solidFill>
                  <a:srgbClr val="142D55"/>
                </a:solidFill>
              </a:rPr>
              <a:t> identifizieren. </a:t>
            </a:r>
            <a:br>
              <a:rPr lang="en-IE" dirty="0"/>
            </a:br>
            <a:endParaRPr lang="en-IE" dirty="0"/>
          </a:p>
          <a:p>
            <a:pPr fontAlgn="base"/>
            <a:endParaRPr lang="en-US" dirty="0">
              <a:solidFill>
                <a:srgbClr val="1EB3DD"/>
              </a:solidFill>
              <a:latin typeface="Arial" panose="020B0604020202020204" pitchFamily="34" charset="0"/>
            </a:endParaRPr>
          </a:p>
          <a:p>
            <a:pPr fontAlgn="base"/>
            <a:endParaRPr lang="en-US" dirty="0"/>
          </a:p>
          <a:p>
            <a:pPr fontAlgn="base"/>
            <a:endParaRPr lang="en-IE" dirty="0"/>
          </a:p>
          <a:p>
            <a:endParaRPr lang="en-US" dirty="0"/>
          </a:p>
        </p:txBody>
      </p:sp>
    </p:spTree>
    <p:extLst>
      <p:ext uri="{BB962C8B-B14F-4D97-AF65-F5344CB8AC3E}">
        <p14:creationId xmlns:p14="http://schemas.microsoft.com/office/powerpoint/2010/main" val="11846761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p:cNvSpPr>
            <a:spLocks noGrp="1"/>
          </p:cNvSpPr>
          <p:nvPr>
            <p:ph type="body" sz="quarter" idx="13"/>
          </p:nvPr>
        </p:nvSpPr>
        <p:spPr/>
        <p:txBody>
          <a:bodyPr>
            <a:noAutofit/>
          </a:bodyPr>
          <a:lstStyle/>
          <a:p>
            <a:pPr fontAlgn="base"/>
            <a:r>
              <a:rPr lang="en-BA" dirty="0"/>
              <a:t>RELEVANTE EUROPÄISCHE NETZWERKE FÜR </a:t>
            </a:r>
            <a:br>
              <a:rPr lang="en-BA" dirty="0"/>
            </a:br>
            <a:r>
              <a:rPr lang="en-BA" dirty="0"/>
              <a:t>UNTERNEHMERINNEN</a:t>
            </a:r>
          </a:p>
        </p:txBody>
      </p:sp>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2">
            <a:extLst>
              <a:ext uri="{FF2B5EF4-FFF2-40B4-BE49-F238E27FC236}">
                <a16:creationId xmlns:a16="http://schemas.microsoft.com/office/drawing/2014/main" id="{65999529-0213-6D42-8E1E-267C00584B75}"/>
              </a:ext>
            </a:extLst>
          </p:cNvPr>
          <p:cNvSpPr txBox="1">
            <a:spLocks/>
          </p:cNvSpPr>
          <p:nvPr/>
        </p:nvSpPr>
        <p:spPr>
          <a:xfrm>
            <a:off x="5613958" y="3781834"/>
            <a:ext cx="5170130"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endParaRPr lang="en-US" b="0" i="0" dirty="0">
              <a:effectLst/>
            </a:endParaRPr>
          </a:p>
        </p:txBody>
      </p:sp>
      <p:sp>
        <p:nvSpPr>
          <p:cNvPr id="22" name="Text Placeholder 2">
            <a:extLst>
              <a:ext uri="{FF2B5EF4-FFF2-40B4-BE49-F238E27FC236}">
                <a16:creationId xmlns:a16="http://schemas.microsoft.com/office/drawing/2014/main" id="{EAF178A0-8692-8341-83C1-E4E5A9F772A7}"/>
              </a:ext>
            </a:extLst>
          </p:cNvPr>
          <p:cNvSpPr txBox="1">
            <a:spLocks/>
          </p:cNvSpPr>
          <p:nvPr/>
        </p:nvSpPr>
        <p:spPr>
          <a:xfrm>
            <a:off x="5641475" y="5267275"/>
            <a:ext cx="4769465"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endParaRPr lang="en-US" b="0" i="0" dirty="0">
              <a:effectLst/>
            </a:endParaRPr>
          </a:p>
        </p:txBody>
      </p:sp>
      <p:sp>
        <p:nvSpPr>
          <p:cNvPr id="10" name="Text Placeholder 5">
            <a:extLst>
              <a:ext uri="{FF2B5EF4-FFF2-40B4-BE49-F238E27FC236}">
                <a16:creationId xmlns:a16="http://schemas.microsoft.com/office/drawing/2014/main" id="{990E4509-B2A2-6749-AEA4-FE0FCB5FEEEF}"/>
              </a:ext>
            </a:extLst>
          </p:cNvPr>
          <p:cNvSpPr>
            <a:spLocks noGrp="1"/>
          </p:cNvSpPr>
          <p:nvPr>
            <p:ph type="body" sz="quarter" idx="14"/>
          </p:nvPr>
        </p:nvSpPr>
        <p:spPr>
          <a:xfrm>
            <a:off x="1651560" y="2729059"/>
            <a:ext cx="8956300" cy="3235569"/>
          </a:xfrm>
        </p:spPr>
        <p:txBody>
          <a:bodyPr/>
          <a:lstStyle/>
          <a:p>
            <a:pPr marL="800100" lvl="1" indent="-342900" algn="l" fontAlgn="base">
              <a:buFont typeface="Arial" panose="020B0604020202020204" pitchFamily="34" charset="0"/>
              <a:buChar char="•"/>
            </a:pPr>
            <a:r>
              <a:rPr lang="de-DE" dirty="0">
                <a:solidFill>
                  <a:srgbClr val="1EB3DD"/>
                </a:solidFill>
              </a:rPr>
              <a:t>E</a:t>
            </a:r>
            <a:r>
              <a:rPr lang="en-BA" dirty="0">
                <a:solidFill>
                  <a:srgbClr val="1EB3DD"/>
                </a:solidFill>
              </a:rPr>
              <a:t>uropäische Online-Plattform für Unternehmerinnen (WEgate) </a:t>
            </a:r>
            <a:r>
              <a:rPr lang="en-BA">
                <a:solidFill>
                  <a:srgbClr val="1EB3DD"/>
                </a:solidFill>
              </a:rPr>
              <a:t>- </a:t>
            </a:r>
            <a:r>
              <a:rPr lang="en-GB">
                <a:solidFill>
                  <a:srgbClr val="142D55"/>
                </a:solidFill>
              </a:rPr>
              <a:t>Eine Online-Plattform </a:t>
            </a:r>
            <a:r>
              <a:rPr lang="en-GB" dirty="0" err="1">
                <a:solidFill>
                  <a:srgbClr val="142D55"/>
                </a:solidFill>
              </a:rPr>
              <a:t>mit</a:t>
            </a:r>
            <a:r>
              <a:rPr lang="en-GB" dirty="0">
                <a:solidFill>
                  <a:srgbClr val="142D55"/>
                </a:solidFill>
              </a:rPr>
              <a:t> nützlichen und inspirierenden Informationen, meist präsentiert durch einen </a:t>
            </a:r>
            <a:r>
              <a:rPr lang="en-GB" dirty="0" err="1">
                <a:solidFill>
                  <a:srgbClr val="142D55"/>
                </a:solidFill>
              </a:rPr>
              <a:t>kurzen</a:t>
            </a:r>
            <a:r>
              <a:rPr lang="en-GB" dirty="0">
                <a:solidFill>
                  <a:srgbClr val="142D55"/>
                </a:solidFill>
              </a:rPr>
              <a:t> </a:t>
            </a:r>
            <a:r>
              <a:rPr lang="en-GB" dirty="0" err="1">
                <a:solidFill>
                  <a:srgbClr val="142D55"/>
                </a:solidFill>
              </a:rPr>
              <a:t>Beschreibungstext</a:t>
            </a:r>
            <a:r>
              <a:rPr lang="en-GB" dirty="0">
                <a:solidFill>
                  <a:srgbClr val="142D55"/>
                </a:solidFill>
              </a:rPr>
              <a:t> und nützliche Weblinks.</a:t>
            </a:r>
            <a:endParaRPr lang="en-US" dirty="0">
              <a:solidFill>
                <a:srgbClr val="142D55"/>
              </a:solidFill>
            </a:endParaRPr>
          </a:p>
          <a:p>
            <a:pPr fontAlgn="base"/>
            <a:r>
              <a:rPr lang="en-IE" dirty="0">
                <a:hlinkClick r:id="rId2"/>
              </a:rPr>
              <a:t>https://wegate.eu/ </a:t>
            </a:r>
            <a:endParaRPr lang="en-IE" dirty="0"/>
          </a:p>
          <a:p>
            <a:pPr fontAlgn="base"/>
            <a:endParaRPr lang="en-IE" dirty="0"/>
          </a:p>
          <a:p>
            <a:pPr fontAlgn="base"/>
            <a:endParaRPr lang="en-US" dirty="0">
              <a:solidFill>
                <a:srgbClr val="1EB3DD"/>
              </a:solidFill>
              <a:latin typeface="Arial" panose="020B0604020202020204" pitchFamily="34" charset="0"/>
            </a:endParaRPr>
          </a:p>
          <a:p>
            <a:pPr fontAlgn="base"/>
            <a:endParaRPr lang="en-US" dirty="0"/>
          </a:p>
          <a:p>
            <a:pPr fontAlgn="base"/>
            <a:endParaRPr lang="en-IE" dirty="0"/>
          </a:p>
          <a:p>
            <a:endParaRPr lang="en-US" dirty="0"/>
          </a:p>
        </p:txBody>
      </p:sp>
    </p:spTree>
    <p:extLst>
      <p:ext uri="{BB962C8B-B14F-4D97-AF65-F5344CB8AC3E}">
        <p14:creationId xmlns:p14="http://schemas.microsoft.com/office/powerpoint/2010/main" val="41192024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0781837" y="0"/>
            <a:ext cx="1422400" cy="4057650"/>
          </a:xfrm>
          <a:prstGeom prst="rect">
            <a:avLst/>
          </a:prstGeom>
          <a:solidFill>
            <a:srgbClr val="F26B27">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5FED0CEF-5480-594B-842F-6C552AA6D594}"/>
              </a:ext>
            </a:extLst>
          </p:cNvPr>
          <p:cNvGrpSpPr/>
          <p:nvPr/>
        </p:nvGrpSpPr>
        <p:grpSpPr>
          <a:xfrm>
            <a:off x="6023154" y="546652"/>
            <a:ext cx="5761015" cy="4952912"/>
            <a:chOff x="2639536" y="4480401"/>
            <a:chExt cx="2257853" cy="1986172"/>
          </a:xfrm>
        </p:grpSpPr>
        <p:pic>
          <p:nvPicPr>
            <p:cNvPr id="10" name="Picture 9" descr="Icon&#10;&#10;Description automatically generated">
              <a:extLst>
                <a:ext uri="{FF2B5EF4-FFF2-40B4-BE49-F238E27FC236}">
                  <a16:creationId xmlns:a16="http://schemas.microsoft.com/office/drawing/2014/main" id="{F0BA1E2C-0887-E14E-BC6F-BECA63D90897}"/>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2639536" y="4480401"/>
              <a:ext cx="2257853" cy="1986172"/>
            </a:xfrm>
            <a:prstGeom prst="rect">
              <a:avLst/>
            </a:prstGeom>
          </p:spPr>
        </p:pic>
        <p:pic>
          <p:nvPicPr>
            <p:cNvPr id="12" name="Picture 11" descr="Icon&#10;&#10;Description automatically generated">
              <a:extLst>
                <a:ext uri="{FF2B5EF4-FFF2-40B4-BE49-F238E27FC236}">
                  <a16:creationId xmlns:a16="http://schemas.microsoft.com/office/drawing/2014/main" id="{FA71FD6B-88CB-214D-9FA8-B0E4BB906725}"/>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2686704" y="5678830"/>
              <a:ext cx="204316" cy="222826"/>
            </a:xfrm>
            <a:prstGeom prst="rect">
              <a:avLst/>
            </a:prstGeom>
          </p:spPr>
        </p:pic>
      </p:grpSp>
      <p:sp>
        <p:nvSpPr>
          <p:cNvPr id="15" name="Text Placeholder 5">
            <a:extLst>
              <a:ext uri="{FF2B5EF4-FFF2-40B4-BE49-F238E27FC236}">
                <a16:creationId xmlns:a16="http://schemas.microsoft.com/office/drawing/2014/main" id="{14A92E53-49AB-7942-B582-20D2D024B474}"/>
              </a:ext>
            </a:extLst>
          </p:cNvPr>
          <p:cNvSpPr txBox="1">
            <a:spLocks/>
          </p:cNvSpPr>
          <p:nvPr/>
        </p:nvSpPr>
        <p:spPr>
          <a:xfrm>
            <a:off x="7586351" y="2697860"/>
            <a:ext cx="3195486" cy="731140"/>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endParaRPr lang="en-US" dirty="0"/>
          </a:p>
        </p:txBody>
      </p:sp>
      <p:sp>
        <p:nvSpPr>
          <p:cNvPr id="16" name="Text Placeholder 6">
            <a:extLst>
              <a:ext uri="{FF2B5EF4-FFF2-40B4-BE49-F238E27FC236}">
                <a16:creationId xmlns:a16="http://schemas.microsoft.com/office/drawing/2014/main" id="{16F5332F-E01D-124A-B55F-F58065F8972E}"/>
              </a:ext>
            </a:extLst>
          </p:cNvPr>
          <p:cNvSpPr txBox="1">
            <a:spLocks/>
          </p:cNvSpPr>
          <p:nvPr/>
        </p:nvSpPr>
        <p:spPr>
          <a:xfrm>
            <a:off x="7134173" y="2361820"/>
            <a:ext cx="3868446" cy="837258"/>
          </a:xfrm>
          <a:prstGeom prst="rect">
            <a:avLst/>
          </a:prstGeom>
        </p:spPr>
        <p:txBody>
          <a:bodyPr vert="horz" lIns="91440" tIns="45720" rIns="91440" bIns="45720" rtlCol="0" anchor="ctr">
            <a:normAutofit fontScale="25000" lnSpcReduction="20000"/>
          </a:bodyPr>
          <a:lstStyle>
            <a:lvl1pPr marL="0" indent="0" algn="l" defTabSz="914400" rtl="0" eaLnBrk="1" latinLnBrk="0" hangingPunct="1">
              <a:lnSpc>
                <a:spcPct val="90000"/>
              </a:lnSpc>
              <a:spcBef>
                <a:spcPts val="1000"/>
              </a:spcBef>
              <a:buFont typeface="Arial"/>
              <a:buNone/>
              <a:defRPr sz="50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9600" dirty="0" err="1"/>
              <a:t>Als</a:t>
            </a:r>
            <a:r>
              <a:rPr lang="en-US" sz="9600" dirty="0"/>
              <a:t> </a:t>
            </a:r>
            <a:r>
              <a:rPr lang="en-US" sz="9600" dirty="0" err="1"/>
              <a:t>nächstes</a:t>
            </a:r>
            <a:r>
              <a:rPr lang="en-US" sz="9600" dirty="0"/>
              <a:t>… Schritt 6 </a:t>
            </a:r>
          </a:p>
          <a:p>
            <a:pPr algn="ctr"/>
            <a:r>
              <a:rPr lang="en-GB" sz="9600" b="1" dirty="0"/>
              <a:t>DAS VERTRAUEN HABEN, UM WEITERZUMACHEN UND ZU WACHSEN </a:t>
            </a:r>
          </a:p>
          <a:p>
            <a:pPr algn="ctr"/>
            <a:r>
              <a:rPr lang="en-US" sz="9600" dirty="0"/>
              <a:t>Resilienz, </a:t>
            </a:r>
            <a:r>
              <a:rPr lang="en-US" sz="9600" dirty="0" err="1"/>
              <a:t>Risikomanagement</a:t>
            </a:r>
            <a:r>
              <a:rPr lang="en-US" sz="9600" dirty="0"/>
              <a:t> &amp; Management des </a:t>
            </a:r>
            <a:r>
              <a:rPr lang="en-US" sz="9600" dirty="0" err="1"/>
              <a:t>Wohlbefindens</a:t>
            </a:r>
            <a:endParaRPr lang="en-US" sz="9600" dirty="0"/>
          </a:p>
          <a:p>
            <a:pPr algn="ctr"/>
            <a:endParaRPr lang="en-GB" sz="4500" dirty="0"/>
          </a:p>
          <a:p>
            <a:pPr algn="ctr"/>
            <a:endParaRPr lang="en-US" sz="4500" dirty="0"/>
          </a:p>
        </p:txBody>
      </p:sp>
      <p:sp>
        <p:nvSpPr>
          <p:cNvPr id="11" name="TextBox 1">
            <a:extLst>
              <a:ext uri="{FF2B5EF4-FFF2-40B4-BE49-F238E27FC236}">
                <a16:creationId xmlns:a16="http://schemas.microsoft.com/office/drawing/2014/main" id="{E4ED593F-E350-46E9-A482-F57099281ACF}"/>
              </a:ext>
            </a:extLst>
          </p:cNvPr>
          <p:cNvSpPr txBox="1"/>
          <p:nvPr/>
        </p:nvSpPr>
        <p:spPr>
          <a:xfrm>
            <a:off x="331926" y="2863113"/>
            <a:ext cx="5761015" cy="3231654"/>
          </a:xfrm>
          <a:prstGeom prst="rect">
            <a:avLst/>
          </a:prstGeom>
          <a:noFill/>
        </p:spPr>
        <p:txBody>
          <a:bodyPr wrap="square" rtlCol="0">
            <a:spAutoFit/>
          </a:bodyPr>
          <a:lstStyle/>
          <a:p>
            <a:r>
              <a:rPr lang="de-DE" sz="2800" dirty="0"/>
              <a:t>Hat es dir gefallen, mehr über Schritt 5 zu erfahren?</a:t>
            </a:r>
          </a:p>
          <a:p>
            <a:endParaRPr lang="en-GB" sz="2800" dirty="0"/>
          </a:p>
          <a:p>
            <a:r>
              <a:rPr lang="en-GB" sz="2400" dirty="0" err="1"/>
              <a:t>Diskutiere</a:t>
            </a:r>
            <a:r>
              <a:rPr lang="en-GB" sz="2400" dirty="0"/>
              <a:t> </a:t>
            </a:r>
            <a:r>
              <a:rPr lang="en-GB" sz="2400" dirty="0" err="1"/>
              <a:t>mit</a:t>
            </a:r>
            <a:r>
              <a:rPr lang="en-GB" sz="2400" dirty="0"/>
              <a:t> Gleichgesinnten in unserer </a:t>
            </a:r>
            <a:r>
              <a:rPr lang="en-GB" sz="2400" dirty="0">
                <a:hlinkClick r:id="rId4"/>
              </a:rPr>
              <a:t>geschlossenen </a:t>
            </a:r>
            <a:r>
              <a:rPr lang="en-GB" sz="2400">
                <a:hlinkClick r:id="rId4"/>
              </a:rPr>
              <a:t>EMINENT Facebook-Gruppe</a:t>
            </a:r>
            <a:r>
              <a:rPr lang="en-GB" sz="2400"/>
              <a:t>!</a:t>
            </a:r>
            <a:endParaRPr lang="en-GB" sz="2400" dirty="0"/>
          </a:p>
          <a:p>
            <a:r>
              <a:rPr lang="en-GB" sz="2400" dirty="0"/>
              <a:t>Sie </a:t>
            </a:r>
            <a:r>
              <a:rPr lang="en-GB" sz="2400" dirty="0" err="1"/>
              <a:t>dient</a:t>
            </a:r>
            <a:r>
              <a:rPr lang="en-GB" sz="2400" dirty="0"/>
              <a:t> </a:t>
            </a:r>
            <a:r>
              <a:rPr lang="en-GB" sz="2400" dirty="0" err="1"/>
              <a:t>als</a:t>
            </a:r>
            <a:r>
              <a:rPr lang="en-GB" sz="2400" dirty="0"/>
              <a:t> sicherer Ort, um </a:t>
            </a:r>
            <a:r>
              <a:rPr lang="en-GB" sz="2400" dirty="0" err="1"/>
              <a:t>sich</a:t>
            </a:r>
            <a:r>
              <a:rPr lang="en-GB" sz="2400" dirty="0"/>
              <a:t> </a:t>
            </a:r>
            <a:r>
              <a:rPr lang="en-GB" sz="2400" dirty="0" err="1"/>
              <a:t>über</a:t>
            </a:r>
            <a:r>
              <a:rPr lang="en-GB" sz="2400" dirty="0"/>
              <a:t> </a:t>
            </a:r>
            <a:r>
              <a:rPr lang="en-GB" sz="2400" dirty="0" err="1"/>
              <a:t>deine</a:t>
            </a:r>
            <a:r>
              <a:rPr lang="en-GB" sz="2400" dirty="0"/>
              <a:t> Chancen und Herausforderungen, </a:t>
            </a:r>
            <a:r>
              <a:rPr lang="en-GB" sz="2400" dirty="0" err="1"/>
              <a:t>Freuden</a:t>
            </a:r>
            <a:r>
              <a:rPr lang="en-GB" sz="2400" dirty="0"/>
              <a:t> und </a:t>
            </a:r>
            <a:r>
              <a:rPr lang="en-GB" sz="2400" dirty="0" err="1"/>
              <a:t>Bedenken</a:t>
            </a:r>
            <a:r>
              <a:rPr lang="en-GB" sz="2400" dirty="0"/>
              <a:t> </a:t>
            </a:r>
            <a:r>
              <a:rPr lang="en-GB" sz="2400" dirty="0" err="1"/>
              <a:t>auszutauschen</a:t>
            </a:r>
            <a:r>
              <a:rPr lang="en-GB" sz="2400" dirty="0"/>
              <a:t>. </a:t>
            </a:r>
            <a:endParaRPr lang="en-IE" sz="2400" dirty="0"/>
          </a:p>
        </p:txBody>
      </p:sp>
    </p:spTree>
    <p:extLst>
      <p:ext uri="{BB962C8B-B14F-4D97-AF65-F5344CB8AC3E}">
        <p14:creationId xmlns:p14="http://schemas.microsoft.com/office/powerpoint/2010/main" val="16670907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4"/>
          </p:nvPr>
        </p:nvSpPr>
        <p:spPr>
          <a:xfrm>
            <a:off x="1687425" y="1400126"/>
            <a:ext cx="8817149" cy="3001108"/>
          </a:xfrm>
        </p:spPr>
        <p:txBody>
          <a:bodyPr/>
          <a:lstStyle/>
          <a:p>
            <a:pPr fontAlgn="base"/>
            <a:r>
              <a:rPr lang="en-US" dirty="0"/>
              <a:t>Die Zusammenarbeit mit anderen </a:t>
            </a:r>
            <a:r>
              <a:rPr lang="en-US" dirty="0" err="1"/>
              <a:t>kann</a:t>
            </a:r>
            <a:r>
              <a:rPr lang="en-US" dirty="0"/>
              <a:t> dich mit </a:t>
            </a:r>
            <a:r>
              <a:rPr lang="en-US" dirty="0">
                <a:solidFill>
                  <a:srgbClr val="C54A9A"/>
                </a:solidFill>
              </a:rPr>
              <a:t>zusätzlichen Fähigkeiten und Ressourcen </a:t>
            </a:r>
            <a:r>
              <a:rPr lang="en-US" dirty="0"/>
              <a:t>ausstatten, um Dinge zu tun, die du alleine nicht </a:t>
            </a:r>
            <a:r>
              <a:rPr lang="en-US" dirty="0" err="1"/>
              <a:t>erreichen</a:t>
            </a:r>
            <a:r>
              <a:rPr lang="en-US" dirty="0"/>
              <a:t> </a:t>
            </a:r>
            <a:r>
              <a:rPr lang="en-US" dirty="0" err="1"/>
              <a:t>kannst</a:t>
            </a:r>
            <a:r>
              <a:rPr lang="en-US" dirty="0"/>
              <a:t>.  </a:t>
            </a:r>
            <a:br>
              <a:rPr lang="en-US" dirty="0"/>
            </a:br>
            <a:br>
              <a:rPr lang="en-US" dirty="0"/>
            </a:br>
            <a:r>
              <a:rPr lang="en-US" dirty="0"/>
              <a:t>Das kann </a:t>
            </a:r>
            <a:r>
              <a:rPr lang="en-US" dirty="0" err="1"/>
              <a:t>alles</a:t>
            </a:r>
            <a:r>
              <a:rPr lang="en-US" dirty="0"/>
              <a:t> sein: Von der Entwicklung eines neuen </a:t>
            </a:r>
            <a:r>
              <a:rPr lang="en-US" dirty="0" err="1"/>
              <a:t>Produkts</a:t>
            </a:r>
            <a:r>
              <a:rPr lang="en-US" dirty="0"/>
              <a:t> </a:t>
            </a:r>
            <a:r>
              <a:rPr lang="en-US" dirty="0" err="1"/>
              <a:t>über</a:t>
            </a:r>
            <a:r>
              <a:rPr lang="en-US" dirty="0"/>
              <a:t> die Verwendung eines neuen Materials in </a:t>
            </a:r>
            <a:r>
              <a:rPr lang="en-US" dirty="0" err="1"/>
              <a:t>deinem</a:t>
            </a:r>
            <a:r>
              <a:rPr lang="en-US" dirty="0"/>
              <a:t> </a:t>
            </a:r>
            <a:r>
              <a:rPr lang="en-US" dirty="0" err="1"/>
              <a:t>Designprozess</a:t>
            </a:r>
            <a:r>
              <a:rPr lang="en-US" dirty="0"/>
              <a:t> bis hin zur Gewinnung eines neuen Kunden oder dem Zugang zu wichtigen Finanzmitteln.</a:t>
            </a:r>
          </a:p>
          <a:p>
            <a:pPr fontAlgn="base"/>
            <a:endParaRPr lang="en-US" dirty="0"/>
          </a:p>
          <a:p>
            <a:pPr fontAlgn="base"/>
            <a:r>
              <a:rPr lang="en-IE" dirty="0"/>
              <a:t>Um die Zusammenarbeit richtig zu gestalten, bedarf es </a:t>
            </a:r>
            <a:r>
              <a:rPr lang="en-IE" dirty="0" err="1"/>
              <a:t>jedoch</a:t>
            </a:r>
            <a:r>
              <a:rPr lang="en-IE" dirty="0"/>
              <a:t> </a:t>
            </a:r>
            <a:r>
              <a:rPr lang="en-IE" dirty="0" err="1"/>
              <a:t>Mühe</a:t>
            </a:r>
            <a:r>
              <a:rPr lang="en-IE" dirty="0"/>
              <a:t> und einer Kultur, die offen für Veränderungen ist. Kollaborationen erfordern </a:t>
            </a:r>
            <a:r>
              <a:rPr lang="en-IE" dirty="0" err="1"/>
              <a:t>ernsthafte</a:t>
            </a:r>
            <a:r>
              <a:rPr lang="en-IE" dirty="0"/>
              <a:t> </a:t>
            </a:r>
            <a:r>
              <a:rPr lang="en-IE" dirty="0" err="1"/>
              <a:t>Anstrengung</a:t>
            </a:r>
            <a:r>
              <a:rPr lang="en-IE" dirty="0"/>
              <a:t>, damit die Zusammenarbeit funktioniert. </a:t>
            </a:r>
            <a:endParaRPr lang="en-US" dirty="0"/>
          </a:p>
          <a:p>
            <a:pPr fontAlgn="base"/>
            <a:endParaRPr lang="en-US" dirty="0"/>
          </a:p>
          <a:p>
            <a:endParaRPr lang="en-US" dirty="0"/>
          </a:p>
        </p:txBody>
      </p:sp>
    </p:spTree>
    <p:extLst>
      <p:ext uri="{BB962C8B-B14F-4D97-AF65-F5344CB8AC3E}">
        <p14:creationId xmlns:p14="http://schemas.microsoft.com/office/powerpoint/2010/main" val="12344689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39836" y="402487"/>
            <a:ext cx="7029805" cy="1381662"/>
          </a:xfrm>
        </p:spPr>
        <p:txBody>
          <a:bodyPr/>
          <a:lstStyle/>
          <a:p>
            <a:r>
              <a:rPr lang="en-IE" dirty="0"/>
              <a:t>DER WERT VON ZUSAMMENARBEIT </a:t>
            </a:r>
            <a:endParaRPr lang="en-BA" dirty="0"/>
          </a:p>
          <a:p>
            <a:endParaRPr lang="en-US" dirty="0"/>
          </a:p>
        </p:txBody>
      </p:sp>
      <p:sp>
        <p:nvSpPr>
          <p:cNvPr id="6" name="Text Placeholder 5"/>
          <p:cNvSpPr>
            <a:spLocks noGrp="1"/>
          </p:cNvSpPr>
          <p:nvPr>
            <p:ph type="body" sz="quarter" idx="14"/>
          </p:nvPr>
        </p:nvSpPr>
        <p:spPr>
          <a:xfrm>
            <a:off x="1639836" y="1901825"/>
            <a:ext cx="5745702" cy="3644887"/>
          </a:xfrm>
        </p:spPr>
        <p:txBody>
          <a:bodyPr/>
          <a:lstStyle/>
          <a:p>
            <a:r>
              <a:rPr lang="en-US" dirty="0"/>
              <a:t>Wir </a:t>
            </a:r>
            <a:r>
              <a:rPr lang="en-IE" dirty="0"/>
              <a:t>kennen das Sprichwort - </a:t>
            </a:r>
            <a:r>
              <a:rPr lang="en-IE" b="1" dirty="0" err="1">
                <a:solidFill>
                  <a:srgbClr val="C54A9A"/>
                </a:solidFill>
              </a:rPr>
              <a:t>geteiltes</a:t>
            </a:r>
            <a:r>
              <a:rPr lang="en-IE" b="1" dirty="0">
                <a:solidFill>
                  <a:srgbClr val="C54A9A"/>
                </a:solidFill>
              </a:rPr>
              <a:t> </a:t>
            </a:r>
            <a:r>
              <a:rPr lang="en-IE" b="1" dirty="0" err="1">
                <a:solidFill>
                  <a:srgbClr val="C54A9A"/>
                </a:solidFill>
              </a:rPr>
              <a:t>Leid</a:t>
            </a:r>
            <a:r>
              <a:rPr lang="en-IE" b="1" dirty="0">
                <a:solidFill>
                  <a:srgbClr val="C54A9A"/>
                </a:solidFill>
              </a:rPr>
              <a:t> </a:t>
            </a:r>
            <a:r>
              <a:rPr lang="en-IE" b="1" dirty="0" err="1">
                <a:solidFill>
                  <a:srgbClr val="C54A9A"/>
                </a:solidFill>
              </a:rPr>
              <a:t>ist</a:t>
            </a:r>
            <a:r>
              <a:rPr lang="en-IE" b="1" dirty="0">
                <a:solidFill>
                  <a:srgbClr val="C54A9A"/>
                </a:solidFill>
              </a:rPr>
              <a:t> </a:t>
            </a:r>
            <a:r>
              <a:rPr lang="en-IE" b="1" dirty="0" err="1">
                <a:solidFill>
                  <a:srgbClr val="C54A9A"/>
                </a:solidFill>
              </a:rPr>
              <a:t>halbes</a:t>
            </a:r>
            <a:r>
              <a:rPr lang="en-IE" b="1" dirty="0">
                <a:solidFill>
                  <a:srgbClr val="C54A9A"/>
                </a:solidFill>
              </a:rPr>
              <a:t> </a:t>
            </a:r>
            <a:r>
              <a:rPr lang="en-IE" b="1" dirty="0" err="1">
                <a:solidFill>
                  <a:srgbClr val="C54A9A"/>
                </a:solidFill>
              </a:rPr>
              <a:t>Leid</a:t>
            </a:r>
            <a:r>
              <a:rPr lang="en-IE" b="1" dirty="0">
                <a:solidFill>
                  <a:srgbClr val="C54A9A"/>
                </a:solidFill>
              </a:rPr>
              <a:t>. </a:t>
            </a:r>
            <a:br>
              <a:rPr lang="en-IE" b="1" dirty="0">
                <a:solidFill>
                  <a:srgbClr val="C54A9A"/>
                </a:solidFill>
              </a:rPr>
            </a:br>
            <a:br>
              <a:rPr lang="en-US" dirty="0"/>
            </a:br>
            <a:r>
              <a:rPr lang="en-IE" dirty="0"/>
              <a:t>Die Forschung zeigt, dass das Besprechen von Problemen mit Menschen in ähnlichen Situationen das Stressniveau senkt. Probleme scheinen nicht so überwältigend zu sein, wenn man über sie spricht, und zwei Personen finden eher eine Lösung als eine. </a:t>
            </a:r>
          </a:p>
          <a:p>
            <a:br>
              <a:rPr lang="en-US" dirty="0"/>
            </a:br>
            <a:r>
              <a:rPr lang="en-IE" sz="1000" dirty="0" err="1"/>
              <a:t>Weitere</a:t>
            </a:r>
            <a:r>
              <a:rPr lang="en-IE" sz="1000" dirty="0"/>
              <a:t> </a:t>
            </a:r>
            <a:r>
              <a:rPr lang="en-IE" sz="1000" dirty="0" err="1"/>
              <a:t>Informationen</a:t>
            </a:r>
            <a:r>
              <a:rPr lang="en-IE" sz="1000" dirty="0"/>
              <a:t> </a:t>
            </a:r>
            <a:r>
              <a:rPr lang="en-IE" sz="1000" dirty="0" err="1"/>
              <a:t>unter</a:t>
            </a:r>
            <a:r>
              <a:rPr lang="en-IE" sz="1000" dirty="0"/>
              <a:t>: </a:t>
            </a:r>
            <a:r>
              <a:rPr lang="en-US" sz="1000" dirty="0">
                <a:hlinkClick r:id="rId2"/>
              </a:rPr>
              <a:t>https://www.dailymail.co.uk/sciencetech/article-2548917/A-problem-shared-really-IS-problem-halved-Study-finds-discussing-problems-people-situation-reduces-stress-levels.html</a:t>
            </a:r>
            <a:endParaRPr lang="en-US" sz="1000" dirty="0"/>
          </a:p>
          <a:p>
            <a:endParaRPr lang="en-US" dirty="0"/>
          </a:p>
        </p:txBody>
      </p:sp>
      <p:grpSp>
        <p:nvGrpSpPr>
          <p:cNvPr id="4" name="Group 3">
            <a:extLst>
              <a:ext uri="{FF2B5EF4-FFF2-40B4-BE49-F238E27FC236}">
                <a16:creationId xmlns:a16="http://schemas.microsoft.com/office/drawing/2014/main" id="{CCEFD207-0C00-4074-ADC6-91E1CD98F0D9}"/>
              </a:ext>
            </a:extLst>
          </p:cNvPr>
          <p:cNvGrpSpPr/>
          <p:nvPr/>
        </p:nvGrpSpPr>
        <p:grpSpPr>
          <a:xfrm>
            <a:off x="8622138" y="1901824"/>
            <a:ext cx="2706262" cy="2761615"/>
            <a:chOff x="4690218" y="4888970"/>
            <a:chExt cx="1578757" cy="1678570"/>
          </a:xfrm>
        </p:grpSpPr>
        <p:pic>
          <p:nvPicPr>
            <p:cNvPr id="7" name="Picture 6" descr="A picture containing text, vector graphics&#10;&#10;Description automatically generated">
              <a:extLst>
                <a:ext uri="{FF2B5EF4-FFF2-40B4-BE49-F238E27FC236}">
                  <a16:creationId xmlns:a16="http://schemas.microsoft.com/office/drawing/2014/main" id="{FB4E3DF2-2D1F-4707-BA29-8881EBFD1B04}"/>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4717930" y="4888970"/>
              <a:ext cx="1523543" cy="1678570"/>
            </a:xfrm>
            <a:prstGeom prst="rect">
              <a:avLst/>
            </a:prstGeom>
          </p:spPr>
        </p:pic>
        <p:pic>
          <p:nvPicPr>
            <p:cNvPr id="8" name="Picture 7" descr="Icon&#10;&#10;Description automatically generated">
              <a:extLst>
                <a:ext uri="{FF2B5EF4-FFF2-40B4-BE49-F238E27FC236}">
                  <a16:creationId xmlns:a16="http://schemas.microsoft.com/office/drawing/2014/main" id="{8960725F-7309-41FF-B381-CF305FE5D4F9}"/>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4690218" y="5690316"/>
              <a:ext cx="153845" cy="167783"/>
            </a:xfrm>
            <a:prstGeom prst="rect">
              <a:avLst/>
            </a:prstGeom>
          </p:spPr>
        </p:pic>
        <p:pic>
          <p:nvPicPr>
            <p:cNvPr id="9" name="Picture 8" descr="Icon&#10;&#10;Description automatically generated">
              <a:extLst>
                <a:ext uri="{FF2B5EF4-FFF2-40B4-BE49-F238E27FC236}">
                  <a16:creationId xmlns:a16="http://schemas.microsoft.com/office/drawing/2014/main" id="{6389184E-2C44-4AB3-95B3-E46518429B15}"/>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flipH="1">
              <a:off x="6115130" y="5560471"/>
              <a:ext cx="153845" cy="167783"/>
            </a:xfrm>
            <a:prstGeom prst="rect">
              <a:avLst/>
            </a:prstGeom>
          </p:spPr>
        </p:pic>
      </p:grpSp>
      <p:sp>
        <p:nvSpPr>
          <p:cNvPr id="10" name="Textfeld 9">
            <a:extLst>
              <a:ext uri="{FF2B5EF4-FFF2-40B4-BE49-F238E27FC236}">
                <a16:creationId xmlns:a16="http://schemas.microsoft.com/office/drawing/2014/main" id="{CABBD716-33DE-4EE9-97C2-7F9EDB6A62D5}"/>
              </a:ext>
            </a:extLst>
          </p:cNvPr>
          <p:cNvSpPr txBox="1"/>
          <p:nvPr/>
        </p:nvSpPr>
        <p:spPr>
          <a:xfrm>
            <a:off x="1639836" y="5842064"/>
            <a:ext cx="6424301" cy="1015663"/>
          </a:xfrm>
          <a:prstGeom prst="rect">
            <a:avLst/>
          </a:prstGeom>
          <a:noFill/>
        </p:spPr>
        <p:txBody>
          <a:bodyPr wrap="square" rtlCol="0">
            <a:spAutoFit/>
          </a:bodyPr>
          <a:lstStyle/>
          <a:p>
            <a:r>
              <a:rPr lang="de-DE"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Solltest du den Artikel auf Deutsch lesen wollen, empfehlen wir dir, auf deinem Computer den </a:t>
            </a:r>
            <a:r>
              <a:rPr lang="de-DE" sz="10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Google Übersetzer</a:t>
            </a:r>
            <a:r>
              <a:rPr lang="de-DE" sz="1000" dirty="0">
                <a:effectLst/>
                <a:latin typeface="Calibri" panose="020F0502020204030204" pitchFamily="34" charset="0"/>
                <a:ea typeface="Calibri" panose="020F0502020204030204" pitchFamily="34" charset="0"/>
                <a:cs typeface="Times New Roman" panose="02020603050405020304" pitchFamily="18" charset="0"/>
              </a:rPr>
              <a:t> aufzurufen. Nun kannst du in das Textfeld die gewünschte URL eingeben und im rechten Feld (mit Hilfe des Abwärtspfeils rechts oben) als Zielsprache Deutsch auswählen. Wenn </a:t>
            </a:r>
            <a:r>
              <a:rPr lang="de-DE" sz="1000" dirty="0">
                <a:latin typeface="Calibri" panose="020F0502020204030204" pitchFamily="34" charset="0"/>
                <a:ea typeface="Calibri" panose="020F0502020204030204" pitchFamily="34" charset="0"/>
                <a:cs typeface="Times New Roman" panose="02020603050405020304" pitchFamily="18" charset="0"/>
              </a:rPr>
              <a:t>du</a:t>
            </a:r>
            <a:r>
              <a:rPr lang="de-DE" sz="1000" dirty="0">
                <a:effectLst/>
                <a:latin typeface="Calibri" panose="020F0502020204030204" pitchFamily="34" charset="0"/>
                <a:ea typeface="Calibri" panose="020F0502020204030204" pitchFamily="34" charset="0"/>
                <a:cs typeface="Times New Roman" panose="02020603050405020304" pitchFamily="18" charset="0"/>
              </a:rPr>
              <a:t> nun mit der linken Maustaste auf die „übersetzte“ URL klickst, öffnet sich ein neuer Tab mit dem übersetzten Artikel. </a:t>
            </a:r>
          </a:p>
          <a:p>
            <a:endParaRPr lang="de-DE" sz="1000" dirty="0">
              <a:effectLst/>
              <a:latin typeface="Calibri Light" panose="020F0302020204030204" pitchFamily="34" charset="0"/>
              <a:ea typeface="Calibri" panose="020F0502020204030204" pitchFamily="34" charset="0"/>
              <a:cs typeface="Calibri Light" panose="020F0302020204030204" pitchFamily="34" charset="0"/>
            </a:endParaRPr>
          </a:p>
          <a:p>
            <a:endParaRPr lang="de-DE" sz="10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527863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4"/>
          </p:nvPr>
        </p:nvSpPr>
        <p:spPr>
          <a:xfrm>
            <a:off x="1495558" y="1295217"/>
            <a:ext cx="9385802" cy="3269859"/>
          </a:xfrm>
        </p:spPr>
        <p:txBody>
          <a:bodyPr/>
          <a:lstStyle/>
          <a:p>
            <a:pPr fontAlgn="base"/>
            <a:r>
              <a:rPr lang="en-IE" sz="2200" dirty="0" err="1"/>
              <a:t>Wenn</a:t>
            </a:r>
            <a:r>
              <a:rPr lang="en-IE" sz="2200" dirty="0"/>
              <a:t> du </a:t>
            </a:r>
            <a:r>
              <a:rPr lang="en-IE" sz="2200" dirty="0" err="1"/>
              <a:t>mit</a:t>
            </a:r>
            <a:r>
              <a:rPr lang="en-IE" sz="2200" dirty="0"/>
              <a:t> </a:t>
            </a:r>
            <a:r>
              <a:rPr lang="en-IE" sz="2200" dirty="0" err="1"/>
              <a:t>jemandem</a:t>
            </a:r>
            <a:r>
              <a:rPr lang="en-IE" sz="2200" dirty="0"/>
              <a:t> Ideen </a:t>
            </a:r>
            <a:r>
              <a:rPr lang="en-IE" sz="2200" dirty="0" err="1"/>
              <a:t>austauscht</a:t>
            </a:r>
            <a:r>
              <a:rPr lang="en-IE" sz="2200" dirty="0"/>
              <a:t> </a:t>
            </a:r>
            <a:r>
              <a:rPr lang="en-IE" sz="2200" dirty="0" err="1"/>
              <a:t>oder</a:t>
            </a:r>
            <a:r>
              <a:rPr lang="en-IE" sz="2200" dirty="0"/>
              <a:t> dich an </a:t>
            </a:r>
            <a:r>
              <a:rPr lang="en-IE" sz="2200" dirty="0" err="1"/>
              <a:t>jemanden</a:t>
            </a:r>
            <a:r>
              <a:rPr lang="en-IE" sz="2200" dirty="0"/>
              <a:t> </a:t>
            </a:r>
            <a:r>
              <a:rPr lang="en-IE" sz="2200" dirty="0" err="1"/>
              <a:t>wendest</a:t>
            </a:r>
            <a:r>
              <a:rPr lang="en-IE" sz="2200" dirty="0"/>
              <a:t>, um </a:t>
            </a:r>
            <a:r>
              <a:rPr lang="en-IE" sz="2200" dirty="0" err="1"/>
              <a:t>dessen</a:t>
            </a:r>
            <a:r>
              <a:rPr lang="en-IE" sz="2200" dirty="0"/>
              <a:t> </a:t>
            </a:r>
            <a:r>
              <a:rPr lang="en-IE" sz="2200" dirty="0" err="1"/>
              <a:t>Meinung</a:t>
            </a:r>
            <a:r>
              <a:rPr lang="en-IE" sz="2200" dirty="0"/>
              <a:t> und Kritik zu erhalten, </a:t>
            </a:r>
            <a:r>
              <a:rPr lang="en-IE" sz="2200" dirty="0" err="1"/>
              <a:t>verstärkst</a:t>
            </a:r>
            <a:r>
              <a:rPr lang="en-IE" sz="2200" dirty="0"/>
              <a:t> du </a:t>
            </a:r>
            <a:r>
              <a:rPr lang="en-IE" sz="2200" dirty="0" err="1"/>
              <a:t>deine</a:t>
            </a:r>
            <a:r>
              <a:rPr lang="en-IE" sz="2200" dirty="0"/>
              <a:t> eigenen Fähigkeiten in mehrfacher Hinsicht. </a:t>
            </a:r>
          </a:p>
          <a:p>
            <a:pPr marL="342900" indent="-342900" fontAlgn="base">
              <a:buFont typeface="Arial" panose="020B0604020202020204" pitchFamily="34" charset="0"/>
              <a:buChar char="•"/>
            </a:pPr>
            <a:r>
              <a:rPr lang="en-IE" sz="2200" b="1" dirty="0" err="1">
                <a:solidFill>
                  <a:srgbClr val="1EB3DD"/>
                </a:solidFill>
              </a:rPr>
              <a:t>Impuls</a:t>
            </a:r>
            <a:r>
              <a:rPr lang="en-IE" sz="2200" dirty="0">
                <a:solidFill>
                  <a:srgbClr val="1EB3DD"/>
                </a:solidFill>
              </a:rPr>
              <a:t>: </a:t>
            </a:r>
            <a:r>
              <a:rPr lang="en-IE" sz="2200" dirty="0"/>
              <a:t>Jemand anderes </a:t>
            </a:r>
            <a:r>
              <a:rPr lang="en-IE" sz="2200" dirty="0" err="1"/>
              <a:t>unterstützt</a:t>
            </a:r>
            <a:r>
              <a:rPr lang="en-IE" sz="2200" dirty="0"/>
              <a:t> dich dabei, den nächsten Schritt zu tun</a:t>
            </a:r>
          </a:p>
          <a:p>
            <a:pPr marL="342900" indent="-342900" fontAlgn="base">
              <a:buFont typeface="Arial" panose="020B0604020202020204" pitchFamily="34" charset="0"/>
              <a:buChar char="•"/>
            </a:pPr>
            <a:r>
              <a:rPr lang="en-IE" sz="2200" b="1" dirty="0">
                <a:solidFill>
                  <a:srgbClr val="C54A9A"/>
                </a:solidFill>
              </a:rPr>
              <a:t>Quellen</a:t>
            </a:r>
            <a:r>
              <a:rPr lang="en-IE" sz="2200" dirty="0">
                <a:solidFill>
                  <a:srgbClr val="C54A9A"/>
                </a:solidFill>
              </a:rPr>
              <a:t>: </a:t>
            </a:r>
            <a:r>
              <a:rPr lang="en-IE" sz="2200" dirty="0"/>
              <a:t>Du </a:t>
            </a:r>
            <a:r>
              <a:rPr lang="en-IE" sz="2200" dirty="0" err="1"/>
              <a:t>fügst</a:t>
            </a:r>
            <a:r>
              <a:rPr lang="en-IE" sz="2200" dirty="0"/>
              <a:t> </a:t>
            </a:r>
            <a:r>
              <a:rPr lang="en-IE" sz="2200" dirty="0" err="1"/>
              <a:t>weitere</a:t>
            </a:r>
            <a:r>
              <a:rPr lang="en-IE" sz="2200" dirty="0"/>
              <a:t> Ideen zum Projekt hinzu, </a:t>
            </a:r>
            <a:r>
              <a:rPr lang="en-IE" sz="2200" dirty="0" err="1"/>
              <a:t>mehr</a:t>
            </a:r>
            <a:r>
              <a:rPr lang="en-IE" sz="2200" dirty="0"/>
              <a:t> Recherche und Wissen</a:t>
            </a:r>
            <a:endParaRPr lang="en-US" sz="2200" dirty="0"/>
          </a:p>
          <a:p>
            <a:pPr marL="342900" indent="-342900" fontAlgn="base">
              <a:buFont typeface="Arial" panose="020B0604020202020204" pitchFamily="34" charset="0"/>
              <a:buChar char="•"/>
            </a:pPr>
            <a:r>
              <a:rPr lang="en-IE" sz="2200" b="1" dirty="0" err="1">
                <a:solidFill>
                  <a:srgbClr val="1EB3DD"/>
                </a:solidFill>
              </a:rPr>
              <a:t>Perspektive</a:t>
            </a:r>
            <a:r>
              <a:rPr lang="en-IE" sz="2200" dirty="0">
                <a:solidFill>
                  <a:srgbClr val="1EB3DD"/>
                </a:solidFill>
              </a:rPr>
              <a:t>: </a:t>
            </a:r>
            <a:r>
              <a:rPr lang="en-IE" sz="2200" dirty="0"/>
              <a:t>Du </a:t>
            </a:r>
            <a:r>
              <a:rPr lang="en-IE" sz="2200" dirty="0" err="1"/>
              <a:t>siehst</a:t>
            </a:r>
            <a:r>
              <a:rPr lang="en-IE" sz="2200" dirty="0"/>
              <a:t> nun </a:t>
            </a:r>
            <a:r>
              <a:rPr lang="en-IE" sz="2200" dirty="0" err="1"/>
              <a:t>Blickwinkel</a:t>
            </a:r>
            <a:r>
              <a:rPr lang="en-IE" sz="2200" dirty="0"/>
              <a:t> und Fehler, die du selbst nicht </a:t>
            </a:r>
            <a:r>
              <a:rPr lang="en-IE" sz="2200" dirty="0" err="1"/>
              <a:t>gesehen</a:t>
            </a:r>
            <a:r>
              <a:rPr lang="en-IE" sz="2200" dirty="0"/>
              <a:t> </a:t>
            </a:r>
            <a:r>
              <a:rPr lang="en-IE" sz="2200" dirty="0" err="1"/>
              <a:t>hättest</a:t>
            </a:r>
            <a:endParaRPr lang="en-IE" sz="2200" dirty="0"/>
          </a:p>
          <a:p>
            <a:pPr marL="342900" indent="-342900" fontAlgn="base">
              <a:buFont typeface="Arial" panose="020B0604020202020204" pitchFamily="34" charset="0"/>
              <a:buChar char="•"/>
            </a:pPr>
            <a:r>
              <a:rPr lang="en-IE" sz="2200" b="1" dirty="0">
                <a:solidFill>
                  <a:srgbClr val="C54A9A"/>
                </a:solidFill>
              </a:rPr>
              <a:t>Schnelligkeit</a:t>
            </a:r>
            <a:r>
              <a:rPr lang="en-IE" sz="2200" dirty="0">
                <a:solidFill>
                  <a:srgbClr val="C54A9A"/>
                </a:solidFill>
              </a:rPr>
              <a:t>: </a:t>
            </a:r>
            <a:r>
              <a:rPr lang="en-IE" sz="2200" dirty="0"/>
              <a:t>Du </a:t>
            </a:r>
            <a:r>
              <a:rPr lang="en-IE" sz="2200" dirty="0" err="1"/>
              <a:t>kannst</a:t>
            </a:r>
            <a:r>
              <a:rPr lang="en-IE" sz="2200" dirty="0"/>
              <a:t> </a:t>
            </a:r>
            <a:r>
              <a:rPr lang="en-IE" sz="2200" dirty="0" err="1"/>
              <a:t>schneller</a:t>
            </a:r>
            <a:r>
              <a:rPr lang="en-IE" sz="2200" dirty="0"/>
              <a:t> arbeiten, die Ideen schneller erkennen</a:t>
            </a:r>
          </a:p>
          <a:p>
            <a:pPr marL="342900" indent="-342900" fontAlgn="base">
              <a:buFont typeface="Arial" panose="020B0604020202020204" pitchFamily="34" charset="0"/>
              <a:buChar char="•"/>
            </a:pPr>
            <a:r>
              <a:rPr lang="en-IE" sz="2200" b="1" dirty="0">
                <a:solidFill>
                  <a:srgbClr val="1EB3DD"/>
                </a:solidFill>
              </a:rPr>
              <a:t>Entscheidungen</a:t>
            </a:r>
            <a:r>
              <a:rPr lang="en-IE" sz="2200" dirty="0">
                <a:solidFill>
                  <a:srgbClr val="1EB3DD"/>
                </a:solidFill>
              </a:rPr>
              <a:t>:</a:t>
            </a:r>
            <a:r>
              <a:rPr lang="en-IE" sz="2200" dirty="0"/>
              <a:t> Eine </a:t>
            </a:r>
            <a:r>
              <a:rPr lang="en-IE" sz="2200" dirty="0" err="1"/>
              <a:t>Testperson</a:t>
            </a:r>
            <a:r>
              <a:rPr lang="en-IE" sz="2200" dirty="0"/>
              <a:t> </a:t>
            </a:r>
            <a:r>
              <a:rPr lang="en-IE" sz="2200" dirty="0" err="1"/>
              <a:t>hilft</a:t>
            </a:r>
            <a:r>
              <a:rPr lang="en-IE" sz="2200" dirty="0"/>
              <a:t> </a:t>
            </a:r>
            <a:r>
              <a:rPr lang="en-IE" sz="2200" dirty="0" err="1"/>
              <a:t>dir</a:t>
            </a:r>
            <a:r>
              <a:rPr lang="en-IE" sz="2200" dirty="0"/>
              <a:t>, </a:t>
            </a:r>
            <a:r>
              <a:rPr lang="en-IE" sz="2200" dirty="0" err="1"/>
              <a:t>deine</a:t>
            </a:r>
            <a:r>
              <a:rPr lang="en-IE" sz="2200" dirty="0"/>
              <a:t> eigenen </a:t>
            </a:r>
            <a:r>
              <a:rPr lang="en-IE" sz="2200" dirty="0" err="1"/>
              <a:t>Entscheidungen</a:t>
            </a:r>
            <a:r>
              <a:rPr lang="en-IE" sz="2200" dirty="0"/>
              <a:t> </a:t>
            </a:r>
            <a:r>
              <a:rPr lang="en-IE" sz="2200" dirty="0" err="1"/>
              <a:t>durchzusprechen</a:t>
            </a:r>
            <a:r>
              <a:rPr lang="en-IE" sz="2200" dirty="0"/>
              <a:t> und </a:t>
            </a:r>
            <a:r>
              <a:rPr lang="en-IE" sz="2200" dirty="0" err="1"/>
              <a:t>dein</a:t>
            </a:r>
            <a:r>
              <a:rPr lang="en-IE" sz="2200" dirty="0"/>
              <a:t> </a:t>
            </a:r>
            <a:r>
              <a:rPr lang="en-IE" sz="2200" dirty="0" err="1"/>
              <a:t>Denken</a:t>
            </a:r>
            <a:r>
              <a:rPr lang="en-IE" sz="2200" dirty="0"/>
              <a:t> </a:t>
            </a:r>
            <a:r>
              <a:rPr lang="en-IE" sz="2200" dirty="0" err="1"/>
              <a:t>besser</a:t>
            </a:r>
            <a:r>
              <a:rPr lang="en-IE" sz="2200" dirty="0"/>
              <a:t> zu verstehen. </a:t>
            </a:r>
          </a:p>
          <a:p>
            <a:pPr marL="342900" indent="-342900" fontAlgn="base">
              <a:buFont typeface="Arial" panose="020B0604020202020204" pitchFamily="34" charset="0"/>
              <a:buChar char="•"/>
            </a:pPr>
            <a:r>
              <a:rPr lang="en-IE" sz="2200" b="1" dirty="0">
                <a:solidFill>
                  <a:srgbClr val="C54A9A"/>
                </a:solidFill>
              </a:rPr>
              <a:t>Validierung</a:t>
            </a:r>
            <a:r>
              <a:rPr lang="en-IE" sz="2200" dirty="0">
                <a:solidFill>
                  <a:srgbClr val="C54A9A"/>
                </a:solidFill>
              </a:rPr>
              <a:t>:</a:t>
            </a:r>
            <a:r>
              <a:rPr lang="en-IE" sz="2200" dirty="0"/>
              <a:t> Eine </a:t>
            </a:r>
            <a:r>
              <a:rPr lang="en-IE" sz="2200" dirty="0" err="1"/>
              <a:t>gute</a:t>
            </a:r>
            <a:r>
              <a:rPr lang="en-IE" sz="2200" dirty="0"/>
              <a:t> </a:t>
            </a:r>
            <a:r>
              <a:rPr lang="en-IE" sz="2200" dirty="0" err="1"/>
              <a:t>Kollaborationspartnerin</a:t>
            </a:r>
            <a:r>
              <a:rPr lang="en-IE" sz="2200" dirty="0"/>
              <a:t> sieht nicht nur die Fehler in </a:t>
            </a:r>
            <a:r>
              <a:rPr lang="en-IE" sz="2200" dirty="0" err="1"/>
              <a:t>deiner</a:t>
            </a:r>
            <a:r>
              <a:rPr lang="en-IE" sz="2200" dirty="0"/>
              <a:t> Arbeit, sondern </a:t>
            </a:r>
            <a:r>
              <a:rPr lang="en-IE" sz="2200" dirty="0" err="1"/>
              <a:t>kann</a:t>
            </a:r>
            <a:r>
              <a:rPr lang="en-IE" sz="2200" dirty="0"/>
              <a:t> </a:t>
            </a:r>
            <a:r>
              <a:rPr lang="en-IE" sz="2200" dirty="0" err="1"/>
              <a:t>deine</a:t>
            </a:r>
            <a:r>
              <a:rPr lang="en-IE" sz="2200" dirty="0"/>
              <a:t> besten Ideen unterstützen und dich </a:t>
            </a:r>
            <a:r>
              <a:rPr lang="en-IE" sz="2200" dirty="0" err="1"/>
              <a:t>motivieren</a:t>
            </a:r>
            <a:r>
              <a:rPr lang="en-IE" sz="2200" dirty="0"/>
              <a:t>. </a:t>
            </a:r>
          </a:p>
          <a:p>
            <a:pPr fontAlgn="base"/>
            <a:endParaRPr lang="en-US" sz="2200" dirty="0"/>
          </a:p>
          <a:p>
            <a:pPr fontAlgn="base"/>
            <a:endParaRPr lang="en-US" sz="2200" dirty="0"/>
          </a:p>
          <a:p>
            <a:endParaRPr lang="en-US" dirty="0"/>
          </a:p>
        </p:txBody>
      </p:sp>
      <p:sp>
        <p:nvSpPr>
          <p:cNvPr id="8" name="Text Placeholder 4">
            <a:extLst>
              <a:ext uri="{FF2B5EF4-FFF2-40B4-BE49-F238E27FC236}">
                <a16:creationId xmlns:a16="http://schemas.microsoft.com/office/drawing/2014/main" id="{55762F39-191B-41FE-B9AD-0DF574EB575C}"/>
              </a:ext>
            </a:extLst>
          </p:cNvPr>
          <p:cNvSpPr>
            <a:spLocks noGrp="1"/>
          </p:cNvSpPr>
          <p:nvPr>
            <p:ph type="body" sz="quarter" idx="13"/>
          </p:nvPr>
        </p:nvSpPr>
        <p:spPr>
          <a:xfrm>
            <a:off x="1639836" y="402487"/>
            <a:ext cx="7029805" cy="607707"/>
          </a:xfrm>
        </p:spPr>
        <p:txBody>
          <a:bodyPr/>
          <a:lstStyle/>
          <a:p>
            <a:r>
              <a:rPr lang="en-IE" dirty="0"/>
              <a:t>DER WERT VON ZUSAMMENARBEIT </a:t>
            </a:r>
            <a:endParaRPr lang="en-BA" dirty="0"/>
          </a:p>
          <a:p>
            <a:endParaRPr lang="en-US" dirty="0"/>
          </a:p>
        </p:txBody>
      </p:sp>
    </p:spTree>
    <p:extLst>
      <p:ext uri="{BB962C8B-B14F-4D97-AF65-F5344CB8AC3E}">
        <p14:creationId xmlns:p14="http://schemas.microsoft.com/office/powerpoint/2010/main" val="4693632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65963" y="420103"/>
            <a:ext cx="5745702" cy="1381662"/>
          </a:xfrm>
        </p:spPr>
        <p:txBody>
          <a:bodyPr>
            <a:normAutofit/>
          </a:bodyPr>
          <a:lstStyle/>
          <a:p>
            <a:r>
              <a:rPr lang="en-BA" dirty="0"/>
              <a:t>WARUM</a:t>
            </a:r>
            <a:r>
              <a:rPr lang="de-DE" dirty="0"/>
              <a:t> SOLLTE MAN </a:t>
            </a:r>
            <a:r>
              <a:rPr lang="en-BA" dirty="0"/>
              <a:t>ZUSAMMENARBEITEN?</a:t>
            </a:r>
          </a:p>
          <a:p>
            <a:endParaRPr lang="en-US" dirty="0"/>
          </a:p>
        </p:txBody>
      </p:sp>
      <p:sp>
        <p:nvSpPr>
          <p:cNvPr id="6" name="Text Placeholder 5"/>
          <p:cNvSpPr>
            <a:spLocks noGrp="1"/>
          </p:cNvSpPr>
          <p:nvPr>
            <p:ph type="body" sz="quarter" idx="14"/>
          </p:nvPr>
        </p:nvSpPr>
        <p:spPr>
          <a:xfrm>
            <a:off x="1525536" y="1849279"/>
            <a:ext cx="5745702" cy="3644887"/>
          </a:xfrm>
        </p:spPr>
        <p:txBody>
          <a:bodyPr/>
          <a:lstStyle/>
          <a:p>
            <a:pPr algn="ctr" fontAlgn="base"/>
            <a:r>
              <a:rPr lang="en-IE" sz="3000" dirty="0"/>
              <a:t>"</a:t>
            </a:r>
            <a:r>
              <a:rPr lang="en-IE" sz="3000" i="1" dirty="0"/>
              <a:t>Ein großartiger Partner </a:t>
            </a:r>
            <a:r>
              <a:rPr lang="en-IE" sz="3000" i="1" dirty="0" err="1"/>
              <a:t>lässt</a:t>
            </a:r>
            <a:r>
              <a:rPr lang="en-IE" sz="3000" i="1" dirty="0"/>
              <a:t> dich schweben, ohne abzudriften. </a:t>
            </a:r>
            <a:br>
              <a:rPr lang="en-IE" sz="3000" i="1" dirty="0"/>
            </a:br>
            <a:r>
              <a:rPr lang="en-IE" sz="3000" i="1" dirty="0"/>
              <a:t>Manchmal sind sie der Wind, der dich hochzieht. Manchmal </a:t>
            </a:r>
            <a:r>
              <a:rPr lang="en-IE" sz="3000" i="1" dirty="0" err="1"/>
              <a:t>sind</a:t>
            </a:r>
            <a:r>
              <a:rPr lang="en-IE" sz="3000" i="1" dirty="0"/>
              <a:t> </a:t>
            </a:r>
            <a:r>
              <a:rPr lang="en-IE" sz="3000" i="1" dirty="0" err="1"/>
              <a:t>sie</a:t>
            </a:r>
            <a:r>
              <a:rPr lang="en-IE" sz="3000" i="1" dirty="0"/>
              <a:t> </a:t>
            </a:r>
            <a:r>
              <a:rPr lang="en-IE" sz="3000" i="1" dirty="0" err="1"/>
              <a:t>diejenigen</a:t>
            </a:r>
            <a:r>
              <a:rPr lang="en-IE" sz="3000" i="1" dirty="0"/>
              <a:t> auf dem Boden, die die</a:t>
            </a:r>
            <a:br>
              <a:rPr lang="en-IE" sz="3000" i="1" dirty="0"/>
            </a:br>
            <a:r>
              <a:rPr lang="en-IE" sz="3000" i="1" dirty="0" err="1"/>
              <a:t>Drachenschnur</a:t>
            </a:r>
            <a:r>
              <a:rPr lang="en-IE" sz="3000" i="1" dirty="0"/>
              <a:t> </a:t>
            </a:r>
            <a:r>
              <a:rPr lang="en-IE" sz="3000" i="1" dirty="0" err="1"/>
              <a:t>halten</a:t>
            </a:r>
            <a:r>
              <a:rPr lang="en-IE" sz="3000" i="1" dirty="0"/>
              <a:t>. Wir müssen all diese Rollen </a:t>
            </a:r>
            <a:r>
              <a:rPr lang="en-IE" sz="3000" i="1" dirty="0" err="1"/>
              <a:t>füreinander</a:t>
            </a:r>
            <a:r>
              <a:rPr lang="en-IE" sz="3000" i="1" dirty="0"/>
              <a:t> </a:t>
            </a:r>
            <a:r>
              <a:rPr lang="en-IE" sz="3000" i="1" dirty="0" err="1"/>
              <a:t>übernehmen</a:t>
            </a:r>
            <a:r>
              <a:rPr lang="en-IE" sz="3000" i="1" dirty="0"/>
              <a:t>.</a:t>
            </a:r>
            <a:r>
              <a:rPr lang="en-US" sz="3000" dirty="0"/>
              <a:t>"</a:t>
            </a:r>
          </a:p>
          <a:p>
            <a:pPr fontAlgn="base"/>
            <a:endParaRPr lang="en-US" sz="3000" dirty="0"/>
          </a:p>
          <a:p>
            <a:br>
              <a:rPr lang="en-US" dirty="0"/>
            </a:br>
            <a:endParaRPr lang="en-US" sz="1000" dirty="0"/>
          </a:p>
          <a:p>
            <a:endParaRPr lang="en-US" dirty="0"/>
          </a:p>
        </p:txBody>
      </p:sp>
      <p:sp>
        <p:nvSpPr>
          <p:cNvPr id="2" name="Rectangle 1">
            <a:extLst>
              <a:ext uri="{FF2B5EF4-FFF2-40B4-BE49-F238E27FC236}">
                <a16:creationId xmlns:a16="http://schemas.microsoft.com/office/drawing/2014/main" id="{44F062B4-F11B-F149-806E-71F2096C3604}"/>
              </a:ext>
            </a:extLst>
          </p:cNvPr>
          <p:cNvSpPr/>
          <p:nvPr/>
        </p:nvSpPr>
        <p:spPr>
          <a:xfrm>
            <a:off x="420680" y="5641449"/>
            <a:ext cx="6096000" cy="738664"/>
          </a:xfrm>
          <a:prstGeom prst="rect">
            <a:avLst/>
          </a:prstGeom>
        </p:spPr>
        <p:txBody>
          <a:bodyPr>
            <a:spAutoFit/>
          </a:bodyPr>
          <a:lstStyle/>
          <a:p>
            <a:pPr fontAlgn="base"/>
            <a:r>
              <a:rPr lang="en-IE" sz="1400" dirty="0">
                <a:solidFill>
                  <a:srgbClr val="000000"/>
                </a:solidFill>
                <a:latin typeface="Calibri" panose="020F0502020204030204" pitchFamily="34" charset="0"/>
              </a:rPr>
              <a:t>Quelle: </a:t>
            </a:r>
            <a:r>
              <a:rPr lang="en-IE" sz="1400" u="sng" dirty="0">
                <a:solidFill>
                  <a:srgbClr val="0563C1"/>
                </a:solidFill>
                <a:latin typeface="Calibri" panose="020F0502020204030204" pitchFamily="34" charset="0"/>
                <a:hlinkClick r:id="rId2"/>
              </a:rPr>
              <a:t>http:</a:t>
            </a:r>
            <a:r>
              <a:rPr lang="en-US" sz="1400" dirty="0">
                <a:latin typeface="Calibri" panose="020F0502020204030204" pitchFamily="34" charset="0"/>
              </a:rPr>
              <a:t>//www.flightofideas.net/Articles/Dynamic%20Duos%20-%20the%20Power%20of%20Creative%20Partnerships%20-%20Summer%202006.pdf</a:t>
            </a:r>
            <a:endParaRPr lang="en-US" sz="1400" b="0" i="0" dirty="0">
              <a:effectLst/>
            </a:endParaRPr>
          </a:p>
        </p:txBody>
      </p:sp>
      <p:grpSp>
        <p:nvGrpSpPr>
          <p:cNvPr id="11" name="Group 10">
            <a:extLst>
              <a:ext uri="{FF2B5EF4-FFF2-40B4-BE49-F238E27FC236}">
                <a16:creationId xmlns:a16="http://schemas.microsoft.com/office/drawing/2014/main" id="{315BFC68-06EC-4852-B96F-6B25281DC090}"/>
              </a:ext>
            </a:extLst>
          </p:cNvPr>
          <p:cNvGrpSpPr/>
          <p:nvPr/>
        </p:nvGrpSpPr>
        <p:grpSpPr>
          <a:xfrm>
            <a:off x="7994968" y="2082594"/>
            <a:ext cx="3495992" cy="2875486"/>
            <a:chOff x="2427288" y="2575748"/>
            <a:chExt cx="2139950" cy="1960563"/>
          </a:xfrm>
        </p:grpSpPr>
        <p:pic>
          <p:nvPicPr>
            <p:cNvPr id="12" name="Picture 11" descr="Logo&#10;&#10;Description automatically generated with medium confidence">
              <a:extLst>
                <a:ext uri="{FF2B5EF4-FFF2-40B4-BE49-F238E27FC236}">
                  <a16:creationId xmlns:a16="http://schemas.microsoft.com/office/drawing/2014/main" id="{F36A90CD-AB68-4234-A6CB-D6690C1F61C7}"/>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2427288" y="2575748"/>
              <a:ext cx="2139950" cy="1960563"/>
            </a:xfrm>
            <a:prstGeom prst="rect">
              <a:avLst/>
            </a:prstGeom>
          </p:spPr>
        </p:pic>
        <p:pic>
          <p:nvPicPr>
            <p:cNvPr id="13" name="Picture 12" descr="Icon&#10;&#10;Description automatically generated">
              <a:extLst>
                <a:ext uri="{FF2B5EF4-FFF2-40B4-BE49-F238E27FC236}">
                  <a16:creationId xmlns:a16="http://schemas.microsoft.com/office/drawing/2014/main" id="{8130490F-2C65-44A4-A28C-C2DEF3053933}"/>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rot="527299">
              <a:off x="2635908" y="3570300"/>
              <a:ext cx="203889" cy="222359"/>
            </a:xfrm>
            <a:prstGeom prst="rect">
              <a:avLst/>
            </a:prstGeom>
          </p:spPr>
        </p:pic>
        <p:pic>
          <p:nvPicPr>
            <p:cNvPr id="14" name="Picture 13" descr="Icon&#10;&#10;Description automatically generated">
              <a:extLst>
                <a:ext uri="{FF2B5EF4-FFF2-40B4-BE49-F238E27FC236}">
                  <a16:creationId xmlns:a16="http://schemas.microsoft.com/office/drawing/2014/main" id="{0A5B0171-CF73-417A-8356-4180D27EEFE0}"/>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rot="1719499">
              <a:off x="3018202" y="2805245"/>
              <a:ext cx="203889" cy="222359"/>
            </a:xfrm>
            <a:prstGeom prst="rect">
              <a:avLst/>
            </a:prstGeom>
          </p:spPr>
        </p:pic>
      </p:grpSp>
    </p:spTree>
    <p:extLst>
      <p:ext uri="{BB962C8B-B14F-4D97-AF65-F5344CB8AC3E}">
        <p14:creationId xmlns:p14="http://schemas.microsoft.com/office/powerpoint/2010/main" val="6561070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4948</Words>
  <Application>Microsoft Office PowerPoint</Application>
  <PresentationFormat>Breitbild</PresentationFormat>
  <Paragraphs>324</Paragraphs>
  <Slides>52</Slides>
  <Notes>0</Notes>
  <HiddenSlides>0</HiddenSlides>
  <MMClips>2</MMClips>
  <ScaleCrop>false</ScaleCrop>
  <HeadingPairs>
    <vt:vector size="6" baseType="variant">
      <vt:variant>
        <vt:lpstr>Verwendete Schriftarten</vt:lpstr>
      </vt:variant>
      <vt:variant>
        <vt:i4>8</vt:i4>
      </vt:variant>
      <vt:variant>
        <vt:lpstr>Design</vt:lpstr>
      </vt:variant>
      <vt:variant>
        <vt:i4>1</vt:i4>
      </vt:variant>
      <vt:variant>
        <vt:lpstr>Folientitel</vt:lpstr>
      </vt:variant>
      <vt:variant>
        <vt:i4>52</vt:i4>
      </vt:variant>
    </vt:vector>
  </HeadingPairs>
  <TitlesOfParts>
    <vt:vector size="61" baseType="lpstr">
      <vt:lpstr>Arial</vt:lpstr>
      <vt:lpstr>Calibri</vt:lpstr>
      <vt:lpstr>Calibri Light</vt:lpstr>
      <vt:lpstr>Gotham SSm A</vt:lpstr>
      <vt:lpstr>montserrat</vt:lpstr>
      <vt:lpstr>Quattrocento Sans</vt:lpstr>
      <vt:lpstr>Roboto</vt:lpstr>
      <vt:lpstr>segoe ui</vt: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Erika Nepp</cp:lastModifiedBy>
  <cp:revision>221</cp:revision>
  <cp:lastPrinted>2021-04-23T17:00:41Z</cp:lastPrinted>
  <dcterms:created xsi:type="dcterms:W3CDTF">2019-11-20T14:08:21Z</dcterms:created>
  <dcterms:modified xsi:type="dcterms:W3CDTF">2021-06-01T09:38:01Z</dcterms:modified>
</cp:coreProperties>
</file>